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y="8640000" cx="6840000"/>
  <p:notesSz cx="6858000" cy="9144000"/>
  <p:embeddedFontLst>
    <p:embeddedFont>
      <p:font typeface="Spartan"/>
      <p:regular r:id="rId23"/>
      <p:bold r:id="rId24"/>
    </p:embeddedFont>
    <p:embeddedFont>
      <p:font typeface="Arimo"/>
      <p:regular r:id="rId25"/>
      <p:bold r:id="rId26"/>
      <p:italic r:id="rId27"/>
      <p:boldItalic r:id="rId28"/>
    </p:embeddedFont>
    <p:embeddedFont>
      <p:font typeface="Fjalla One"/>
      <p:regular r:id="rId29"/>
    </p:embeddedFont>
    <p:embeddedFont>
      <p:font typeface="Atma"/>
      <p:regular r:id="rId30"/>
      <p:bold r:id="rId31"/>
    </p:embeddedFont>
    <p:embeddedFont>
      <p:font typeface="Archivo Black"/>
      <p:regular r:id="rId32"/>
    </p:embeddedFont>
    <p:embeddedFont>
      <p:font typeface="Spartan Thin"/>
      <p:bold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721">
          <p15:clr>
            <a:srgbClr val="A4A3A4"/>
          </p15:clr>
        </p15:guide>
        <p15:guide id="2" pos="2154">
          <p15:clr>
            <a:srgbClr val="A4A3A4"/>
          </p15:clr>
        </p15:guide>
        <p15:guide id="3" orient="horz" pos="1658">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E20CE93-934D-4E0D-AB6D-A88830A8B9EF}">
  <a:tblStyle styleId="{AE20CE93-934D-4E0D-AB6D-A88830A8B9E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721" orient="horz"/>
        <p:guide pos="2154"/>
        <p:guide pos="1658"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font" Target="fonts/Spartan-bold.fntdata"/><Relationship Id="rId23" Type="http://schemas.openxmlformats.org/officeDocument/2006/relationships/font" Target="fonts/Spartan-regular.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font" Target="fonts/Arimo-bold.fntdata"/><Relationship Id="rId25" Type="http://schemas.openxmlformats.org/officeDocument/2006/relationships/font" Target="fonts/Arimo-regular.fntdata"/><Relationship Id="rId28" Type="http://schemas.openxmlformats.org/officeDocument/2006/relationships/font" Target="fonts/Arimo-boldItalic.fntdata"/><Relationship Id="rId27" Type="http://schemas.openxmlformats.org/officeDocument/2006/relationships/font" Target="fonts/Arimo-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FjallaOne-regular.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Atma-bold.fntdata"/><Relationship Id="rId30" Type="http://schemas.openxmlformats.org/officeDocument/2006/relationships/font" Target="fonts/Atma-regular.fntdata"/><Relationship Id="rId11" Type="http://schemas.openxmlformats.org/officeDocument/2006/relationships/slide" Target="slides/slide4.xml"/><Relationship Id="rId33" Type="http://schemas.openxmlformats.org/officeDocument/2006/relationships/font" Target="fonts/SpartanThin-bold.fntdata"/><Relationship Id="rId10" Type="http://schemas.openxmlformats.org/officeDocument/2006/relationships/slide" Target="slides/slide3.xml"/><Relationship Id="rId32" Type="http://schemas.openxmlformats.org/officeDocument/2006/relationships/font" Target="fonts/ArchivoBlack-regular.fntdata"/><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072009" y="685800"/>
            <a:ext cx="2714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cd6ed4a844_0_1085:notes"/>
          <p:cNvSpPr/>
          <p:nvPr>
            <p:ph idx="2" type="sldImg"/>
          </p:nvPr>
        </p:nvSpPr>
        <p:spPr>
          <a:xfrm>
            <a:off x="2072009" y="685800"/>
            <a:ext cx="27147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cd6ed4a844_0_10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cd6ed4a844_1_27:notes"/>
          <p:cNvSpPr/>
          <p:nvPr>
            <p:ph idx="2" type="sldImg"/>
          </p:nvPr>
        </p:nvSpPr>
        <p:spPr>
          <a:xfrm>
            <a:off x="2072008" y="685800"/>
            <a:ext cx="27147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cd6ed4a844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cd6ed4a844_1_46:notes"/>
          <p:cNvSpPr/>
          <p:nvPr>
            <p:ph idx="2" type="sldImg"/>
          </p:nvPr>
        </p:nvSpPr>
        <p:spPr>
          <a:xfrm>
            <a:off x="2072008" y="685800"/>
            <a:ext cx="27147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cd6ed4a844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cd6ed4a844_1_66:notes"/>
          <p:cNvSpPr/>
          <p:nvPr>
            <p:ph idx="2" type="sldImg"/>
          </p:nvPr>
        </p:nvSpPr>
        <p:spPr>
          <a:xfrm>
            <a:off x="2072008" y="685800"/>
            <a:ext cx="27147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cd6ed4a844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cd6ed4a844_1_78:notes"/>
          <p:cNvSpPr/>
          <p:nvPr>
            <p:ph idx="2" type="sldImg"/>
          </p:nvPr>
        </p:nvSpPr>
        <p:spPr>
          <a:xfrm>
            <a:off x="2072008" y="685800"/>
            <a:ext cx="27147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cd6ed4a844_1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cd6ed4a844_1_90:notes"/>
          <p:cNvSpPr/>
          <p:nvPr>
            <p:ph idx="2" type="sldImg"/>
          </p:nvPr>
        </p:nvSpPr>
        <p:spPr>
          <a:xfrm>
            <a:off x="2072008" y="685800"/>
            <a:ext cx="27147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cd6ed4a844_1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cd6ed4a844_1_147:notes"/>
          <p:cNvSpPr/>
          <p:nvPr>
            <p:ph idx="2" type="sldImg"/>
          </p:nvPr>
        </p:nvSpPr>
        <p:spPr>
          <a:xfrm>
            <a:off x="2072009" y="685800"/>
            <a:ext cx="27147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cd6ed4a844_1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cd6ed4a844_0_1092:notes"/>
          <p:cNvSpPr/>
          <p:nvPr>
            <p:ph idx="2" type="sldImg"/>
          </p:nvPr>
        </p:nvSpPr>
        <p:spPr>
          <a:xfrm>
            <a:off x="2072009" y="685800"/>
            <a:ext cx="27147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cd6ed4a844_0_10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cd6ed4a844_0_1114:notes"/>
          <p:cNvSpPr/>
          <p:nvPr>
            <p:ph idx="2" type="sldImg"/>
          </p:nvPr>
        </p:nvSpPr>
        <p:spPr>
          <a:xfrm>
            <a:off x="2072009" y="685800"/>
            <a:ext cx="27147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cd6ed4a844_0_1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cd6ed4a844_0_1130:notes"/>
          <p:cNvSpPr/>
          <p:nvPr>
            <p:ph idx="2" type="sldImg"/>
          </p:nvPr>
        </p:nvSpPr>
        <p:spPr>
          <a:xfrm>
            <a:off x="2072009" y="685800"/>
            <a:ext cx="27147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cd6ed4a844_0_1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cd6ed4a844_0_1145:notes"/>
          <p:cNvSpPr/>
          <p:nvPr>
            <p:ph idx="2" type="sldImg"/>
          </p:nvPr>
        </p:nvSpPr>
        <p:spPr>
          <a:xfrm>
            <a:off x="2072009" y="685800"/>
            <a:ext cx="27147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cd6ed4a844_0_1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cd6ed4a844_0_1164:notes"/>
          <p:cNvSpPr/>
          <p:nvPr>
            <p:ph idx="2" type="sldImg"/>
          </p:nvPr>
        </p:nvSpPr>
        <p:spPr>
          <a:xfrm>
            <a:off x="2072009" y="685800"/>
            <a:ext cx="27147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cd6ed4a844_0_1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cd6ed4a844_1_0:notes"/>
          <p:cNvSpPr/>
          <p:nvPr>
            <p:ph idx="2" type="sldImg"/>
          </p:nvPr>
        </p:nvSpPr>
        <p:spPr>
          <a:xfrm>
            <a:off x="2072009" y="685800"/>
            <a:ext cx="27147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cd6ed4a84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cd6ed4a844_0_1203:notes"/>
          <p:cNvSpPr/>
          <p:nvPr>
            <p:ph idx="2" type="sldImg"/>
          </p:nvPr>
        </p:nvSpPr>
        <p:spPr>
          <a:xfrm>
            <a:off x="2072008" y="685800"/>
            <a:ext cx="27147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cd6ed4a844_0_1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cd6ed4a844_1_9:notes"/>
          <p:cNvSpPr/>
          <p:nvPr>
            <p:ph idx="2" type="sldImg"/>
          </p:nvPr>
        </p:nvSpPr>
        <p:spPr>
          <a:xfrm>
            <a:off x="2072008" y="685800"/>
            <a:ext cx="27147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cd6ed4a844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33168" y="1250730"/>
            <a:ext cx="6373800" cy="3447900"/>
          </a:xfrm>
          <a:prstGeom prst="rect">
            <a:avLst/>
          </a:prstGeom>
        </p:spPr>
        <p:txBody>
          <a:bodyPr anchorCtr="0" anchor="b" bIns="80400" lIns="80400" spcFirstLastPara="1" rIns="80400" wrap="square" tIns="80400">
            <a:noAutofit/>
          </a:bodyPr>
          <a:lstStyle>
            <a:lvl1pPr lvl="0" algn="ctr">
              <a:spcBef>
                <a:spcPts val="0"/>
              </a:spcBef>
              <a:spcAft>
                <a:spcPts val="0"/>
              </a:spcAft>
              <a:buSzPts val="4600"/>
              <a:buNone/>
              <a:defRPr sz="4600"/>
            </a:lvl1pPr>
            <a:lvl2pPr lvl="1" algn="ctr">
              <a:spcBef>
                <a:spcPts val="0"/>
              </a:spcBef>
              <a:spcAft>
                <a:spcPts val="0"/>
              </a:spcAft>
              <a:buSzPts val="4600"/>
              <a:buNone/>
              <a:defRPr sz="4600"/>
            </a:lvl2pPr>
            <a:lvl3pPr lvl="2" algn="ctr">
              <a:spcBef>
                <a:spcPts val="0"/>
              </a:spcBef>
              <a:spcAft>
                <a:spcPts val="0"/>
              </a:spcAft>
              <a:buSzPts val="4600"/>
              <a:buNone/>
              <a:defRPr sz="4600"/>
            </a:lvl3pPr>
            <a:lvl4pPr lvl="3" algn="ctr">
              <a:spcBef>
                <a:spcPts val="0"/>
              </a:spcBef>
              <a:spcAft>
                <a:spcPts val="0"/>
              </a:spcAft>
              <a:buSzPts val="4600"/>
              <a:buNone/>
              <a:defRPr sz="4600"/>
            </a:lvl4pPr>
            <a:lvl5pPr lvl="4" algn="ctr">
              <a:spcBef>
                <a:spcPts val="0"/>
              </a:spcBef>
              <a:spcAft>
                <a:spcPts val="0"/>
              </a:spcAft>
              <a:buSzPts val="4600"/>
              <a:buNone/>
              <a:defRPr sz="4600"/>
            </a:lvl5pPr>
            <a:lvl6pPr lvl="5" algn="ctr">
              <a:spcBef>
                <a:spcPts val="0"/>
              </a:spcBef>
              <a:spcAft>
                <a:spcPts val="0"/>
              </a:spcAft>
              <a:buSzPts val="4600"/>
              <a:buNone/>
              <a:defRPr sz="4600"/>
            </a:lvl6pPr>
            <a:lvl7pPr lvl="6" algn="ctr">
              <a:spcBef>
                <a:spcPts val="0"/>
              </a:spcBef>
              <a:spcAft>
                <a:spcPts val="0"/>
              </a:spcAft>
              <a:buSzPts val="4600"/>
              <a:buNone/>
              <a:defRPr sz="4600"/>
            </a:lvl7pPr>
            <a:lvl8pPr lvl="7" algn="ctr">
              <a:spcBef>
                <a:spcPts val="0"/>
              </a:spcBef>
              <a:spcAft>
                <a:spcPts val="0"/>
              </a:spcAft>
              <a:buSzPts val="4600"/>
              <a:buNone/>
              <a:defRPr sz="4600"/>
            </a:lvl8pPr>
            <a:lvl9pPr lvl="8" algn="ctr">
              <a:spcBef>
                <a:spcPts val="0"/>
              </a:spcBef>
              <a:spcAft>
                <a:spcPts val="0"/>
              </a:spcAft>
              <a:buSzPts val="4600"/>
              <a:buNone/>
              <a:defRPr sz="4600"/>
            </a:lvl9pPr>
          </a:lstStyle>
          <a:p/>
        </p:txBody>
      </p:sp>
      <p:sp>
        <p:nvSpPr>
          <p:cNvPr id="11" name="Google Shape;11;p2"/>
          <p:cNvSpPr txBox="1"/>
          <p:nvPr>
            <p:ph idx="1" type="subTitle"/>
          </p:nvPr>
        </p:nvSpPr>
        <p:spPr>
          <a:xfrm>
            <a:off x="233161" y="4760735"/>
            <a:ext cx="6373800" cy="1331400"/>
          </a:xfrm>
          <a:prstGeom prst="rect">
            <a:avLst/>
          </a:prstGeom>
        </p:spPr>
        <p:txBody>
          <a:bodyPr anchorCtr="0" anchor="t" bIns="80400" lIns="80400" spcFirstLastPara="1" rIns="80400" wrap="square" tIns="80400">
            <a:noAutofit/>
          </a:bodyPr>
          <a:lstStyle>
            <a:lvl1pPr lvl="0" algn="ctr">
              <a:lnSpc>
                <a:spcPct val="100000"/>
              </a:lnSpc>
              <a:spcBef>
                <a:spcPts val="0"/>
              </a:spcBef>
              <a:spcAft>
                <a:spcPts val="0"/>
              </a:spcAft>
              <a:buSzPts val="2500"/>
              <a:buNone/>
              <a:defRPr sz="25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12" name="Google Shape;12;p2"/>
          <p:cNvSpPr txBox="1"/>
          <p:nvPr>
            <p:ph idx="12" type="sldNum"/>
          </p:nvPr>
        </p:nvSpPr>
        <p:spPr>
          <a:xfrm>
            <a:off x="6337665" y="7833225"/>
            <a:ext cx="410400" cy="661200"/>
          </a:xfrm>
          <a:prstGeom prst="rect">
            <a:avLst/>
          </a:prstGeom>
        </p:spPr>
        <p:txBody>
          <a:bodyPr anchorCtr="0" anchor="ctr" bIns="80400" lIns="80400" spcFirstLastPara="1" rIns="80400" wrap="square" tIns="804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33161" y="1858058"/>
            <a:ext cx="6373800" cy="3298500"/>
          </a:xfrm>
          <a:prstGeom prst="rect">
            <a:avLst/>
          </a:prstGeom>
        </p:spPr>
        <p:txBody>
          <a:bodyPr anchorCtr="0" anchor="b" bIns="80400" lIns="80400" spcFirstLastPara="1" rIns="80400" wrap="square" tIns="80400">
            <a:noAutofit/>
          </a:bodyPr>
          <a:lstStyle>
            <a:lvl1pPr lvl="0" algn="ctr">
              <a:spcBef>
                <a:spcPts val="0"/>
              </a:spcBef>
              <a:spcAft>
                <a:spcPts val="0"/>
              </a:spcAft>
              <a:buSzPts val="10600"/>
              <a:buNone/>
              <a:defRPr sz="10600"/>
            </a:lvl1pPr>
            <a:lvl2pPr lvl="1" algn="ctr">
              <a:spcBef>
                <a:spcPts val="0"/>
              </a:spcBef>
              <a:spcAft>
                <a:spcPts val="0"/>
              </a:spcAft>
              <a:buSzPts val="10600"/>
              <a:buNone/>
              <a:defRPr sz="10600"/>
            </a:lvl2pPr>
            <a:lvl3pPr lvl="2" algn="ctr">
              <a:spcBef>
                <a:spcPts val="0"/>
              </a:spcBef>
              <a:spcAft>
                <a:spcPts val="0"/>
              </a:spcAft>
              <a:buSzPts val="10600"/>
              <a:buNone/>
              <a:defRPr sz="10600"/>
            </a:lvl3pPr>
            <a:lvl4pPr lvl="3" algn="ctr">
              <a:spcBef>
                <a:spcPts val="0"/>
              </a:spcBef>
              <a:spcAft>
                <a:spcPts val="0"/>
              </a:spcAft>
              <a:buSzPts val="10600"/>
              <a:buNone/>
              <a:defRPr sz="10600"/>
            </a:lvl4pPr>
            <a:lvl5pPr lvl="4" algn="ctr">
              <a:spcBef>
                <a:spcPts val="0"/>
              </a:spcBef>
              <a:spcAft>
                <a:spcPts val="0"/>
              </a:spcAft>
              <a:buSzPts val="10600"/>
              <a:buNone/>
              <a:defRPr sz="10600"/>
            </a:lvl5pPr>
            <a:lvl6pPr lvl="5" algn="ctr">
              <a:spcBef>
                <a:spcPts val="0"/>
              </a:spcBef>
              <a:spcAft>
                <a:spcPts val="0"/>
              </a:spcAft>
              <a:buSzPts val="10600"/>
              <a:buNone/>
              <a:defRPr sz="10600"/>
            </a:lvl6pPr>
            <a:lvl7pPr lvl="6" algn="ctr">
              <a:spcBef>
                <a:spcPts val="0"/>
              </a:spcBef>
              <a:spcAft>
                <a:spcPts val="0"/>
              </a:spcAft>
              <a:buSzPts val="10600"/>
              <a:buNone/>
              <a:defRPr sz="10600"/>
            </a:lvl7pPr>
            <a:lvl8pPr lvl="7" algn="ctr">
              <a:spcBef>
                <a:spcPts val="0"/>
              </a:spcBef>
              <a:spcAft>
                <a:spcPts val="0"/>
              </a:spcAft>
              <a:buSzPts val="10600"/>
              <a:buNone/>
              <a:defRPr sz="10600"/>
            </a:lvl8pPr>
            <a:lvl9pPr lvl="8" algn="ctr">
              <a:spcBef>
                <a:spcPts val="0"/>
              </a:spcBef>
              <a:spcAft>
                <a:spcPts val="0"/>
              </a:spcAft>
              <a:buSzPts val="10600"/>
              <a:buNone/>
              <a:defRPr sz="10600"/>
            </a:lvl9pPr>
          </a:lstStyle>
          <a:p>
            <a:r>
              <a:t>xx%</a:t>
            </a:r>
          </a:p>
        </p:txBody>
      </p:sp>
      <p:sp>
        <p:nvSpPr>
          <p:cNvPr id="46" name="Google Shape;46;p11"/>
          <p:cNvSpPr txBox="1"/>
          <p:nvPr>
            <p:ph idx="1" type="body"/>
          </p:nvPr>
        </p:nvSpPr>
        <p:spPr>
          <a:xfrm>
            <a:off x="233161" y="5295076"/>
            <a:ext cx="6373800" cy="2185500"/>
          </a:xfrm>
          <a:prstGeom prst="rect">
            <a:avLst/>
          </a:prstGeom>
        </p:spPr>
        <p:txBody>
          <a:bodyPr anchorCtr="0" anchor="t" bIns="80400" lIns="80400" spcFirstLastPara="1" rIns="80400" wrap="square" tIns="80400">
            <a:noAutofit/>
          </a:bodyPr>
          <a:lstStyle>
            <a:lvl1pPr indent="-330200" lvl="0" marL="457200" algn="ctr">
              <a:spcBef>
                <a:spcPts val="0"/>
              </a:spcBef>
              <a:spcAft>
                <a:spcPts val="0"/>
              </a:spcAft>
              <a:buSzPts val="1600"/>
              <a:buChar char="●"/>
              <a:defRPr/>
            </a:lvl1pPr>
            <a:lvl2pPr indent="-304800" lvl="1" marL="914400" algn="ctr">
              <a:spcBef>
                <a:spcPts val="1400"/>
              </a:spcBef>
              <a:spcAft>
                <a:spcPts val="0"/>
              </a:spcAft>
              <a:buSzPts val="1200"/>
              <a:buChar char="○"/>
              <a:defRPr/>
            </a:lvl2pPr>
            <a:lvl3pPr indent="-304800" lvl="2" marL="1371600" algn="ctr">
              <a:spcBef>
                <a:spcPts val="1400"/>
              </a:spcBef>
              <a:spcAft>
                <a:spcPts val="0"/>
              </a:spcAft>
              <a:buSzPts val="1200"/>
              <a:buChar char="■"/>
              <a:defRPr/>
            </a:lvl3pPr>
            <a:lvl4pPr indent="-304800" lvl="3" marL="1828800" algn="ctr">
              <a:spcBef>
                <a:spcPts val="1400"/>
              </a:spcBef>
              <a:spcAft>
                <a:spcPts val="0"/>
              </a:spcAft>
              <a:buSzPts val="1200"/>
              <a:buChar char="●"/>
              <a:defRPr/>
            </a:lvl4pPr>
            <a:lvl5pPr indent="-304800" lvl="4" marL="2286000" algn="ctr">
              <a:spcBef>
                <a:spcPts val="1400"/>
              </a:spcBef>
              <a:spcAft>
                <a:spcPts val="0"/>
              </a:spcAft>
              <a:buSzPts val="1200"/>
              <a:buChar char="○"/>
              <a:defRPr/>
            </a:lvl5pPr>
            <a:lvl6pPr indent="-304800" lvl="5" marL="2743200" algn="ctr">
              <a:spcBef>
                <a:spcPts val="1400"/>
              </a:spcBef>
              <a:spcAft>
                <a:spcPts val="0"/>
              </a:spcAft>
              <a:buSzPts val="1200"/>
              <a:buChar char="■"/>
              <a:defRPr/>
            </a:lvl6pPr>
            <a:lvl7pPr indent="-304800" lvl="6" marL="3200400" algn="ctr">
              <a:spcBef>
                <a:spcPts val="1400"/>
              </a:spcBef>
              <a:spcAft>
                <a:spcPts val="0"/>
              </a:spcAft>
              <a:buSzPts val="1200"/>
              <a:buChar char="●"/>
              <a:defRPr/>
            </a:lvl7pPr>
            <a:lvl8pPr indent="-304800" lvl="7" marL="3657600" algn="ctr">
              <a:spcBef>
                <a:spcPts val="1400"/>
              </a:spcBef>
              <a:spcAft>
                <a:spcPts val="0"/>
              </a:spcAft>
              <a:buSzPts val="1200"/>
              <a:buChar char="○"/>
              <a:defRPr/>
            </a:lvl8pPr>
            <a:lvl9pPr indent="-304800" lvl="8" marL="4114800" algn="ctr">
              <a:spcBef>
                <a:spcPts val="1400"/>
              </a:spcBef>
              <a:spcAft>
                <a:spcPts val="1400"/>
              </a:spcAft>
              <a:buSzPts val="1200"/>
              <a:buChar char="■"/>
              <a:defRPr/>
            </a:lvl9pPr>
          </a:lstStyle>
          <a:p/>
        </p:txBody>
      </p:sp>
      <p:sp>
        <p:nvSpPr>
          <p:cNvPr id="47" name="Google Shape;47;p11"/>
          <p:cNvSpPr txBox="1"/>
          <p:nvPr>
            <p:ph idx="12" type="sldNum"/>
          </p:nvPr>
        </p:nvSpPr>
        <p:spPr>
          <a:xfrm>
            <a:off x="6337665" y="7833225"/>
            <a:ext cx="410400" cy="661200"/>
          </a:xfrm>
          <a:prstGeom prst="rect">
            <a:avLst/>
          </a:prstGeom>
        </p:spPr>
        <p:txBody>
          <a:bodyPr anchorCtr="0" anchor="ctr" bIns="80400" lIns="80400" spcFirstLastPara="1" rIns="80400" wrap="square" tIns="804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6337665" y="7833225"/>
            <a:ext cx="410400" cy="661200"/>
          </a:xfrm>
          <a:prstGeom prst="rect">
            <a:avLst/>
          </a:prstGeom>
        </p:spPr>
        <p:txBody>
          <a:bodyPr anchorCtr="0" anchor="ctr" bIns="80400" lIns="80400" spcFirstLastPara="1" rIns="80400" wrap="square" tIns="804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233168" y="1250730"/>
            <a:ext cx="6373500" cy="3447900"/>
          </a:xfrm>
          <a:prstGeom prst="rect">
            <a:avLst/>
          </a:prstGeom>
        </p:spPr>
        <p:txBody>
          <a:bodyPr anchorCtr="0" anchor="b" bIns="78750" lIns="78750" spcFirstLastPara="1" rIns="78750" wrap="square" tIns="78750">
            <a:normAutofit/>
          </a:bodyPr>
          <a:lstStyle>
            <a:lvl1pPr lvl="0" rtl="0" algn="ctr">
              <a:spcBef>
                <a:spcPts val="0"/>
              </a:spcBef>
              <a:spcAft>
                <a:spcPts val="0"/>
              </a:spcAft>
              <a:buSzPts val="4500"/>
              <a:buNone/>
              <a:defRPr sz="4500"/>
            </a:lvl1pPr>
            <a:lvl2pPr lvl="1" rtl="0" algn="ctr">
              <a:spcBef>
                <a:spcPts val="0"/>
              </a:spcBef>
              <a:spcAft>
                <a:spcPts val="0"/>
              </a:spcAft>
              <a:buSzPts val="4500"/>
              <a:buNone/>
              <a:defRPr sz="4500"/>
            </a:lvl2pPr>
            <a:lvl3pPr lvl="2" rtl="0" algn="ctr">
              <a:spcBef>
                <a:spcPts val="0"/>
              </a:spcBef>
              <a:spcAft>
                <a:spcPts val="0"/>
              </a:spcAft>
              <a:buSzPts val="4500"/>
              <a:buNone/>
              <a:defRPr sz="4500"/>
            </a:lvl3pPr>
            <a:lvl4pPr lvl="3" rtl="0" algn="ctr">
              <a:spcBef>
                <a:spcPts val="0"/>
              </a:spcBef>
              <a:spcAft>
                <a:spcPts val="0"/>
              </a:spcAft>
              <a:buSzPts val="4500"/>
              <a:buNone/>
              <a:defRPr sz="4500"/>
            </a:lvl4pPr>
            <a:lvl5pPr lvl="4" rtl="0" algn="ctr">
              <a:spcBef>
                <a:spcPts val="0"/>
              </a:spcBef>
              <a:spcAft>
                <a:spcPts val="0"/>
              </a:spcAft>
              <a:buSzPts val="4500"/>
              <a:buNone/>
              <a:defRPr sz="4500"/>
            </a:lvl5pPr>
            <a:lvl6pPr lvl="5" rtl="0" algn="ctr">
              <a:spcBef>
                <a:spcPts val="0"/>
              </a:spcBef>
              <a:spcAft>
                <a:spcPts val="0"/>
              </a:spcAft>
              <a:buSzPts val="4500"/>
              <a:buNone/>
              <a:defRPr sz="4500"/>
            </a:lvl6pPr>
            <a:lvl7pPr lvl="6" rtl="0" algn="ctr">
              <a:spcBef>
                <a:spcPts val="0"/>
              </a:spcBef>
              <a:spcAft>
                <a:spcPts val="0"/>
              </a:spcAft>
              <a:buSzPts val="4500"/>
              <a:buNone/>
              <a:defRPr sz="4500"/>
            </a:lvl7pPr>
            <a:lvl8pPr lvl="7" rtl="0" algn="ctr">
              <a:spcBef>
                <a:spcPts val="0"/>
              </a:spcBef>
              <a:spcAft>
                <a:spcPts val="0"/>
              </a:spcAft>
              <a:buSzPts val="4500"/>
              <a:buNone/>
              <a:defRPr sz="4500"/>
            </a:lvl8pPr>
            <a:lvl9pPr lvl="8" rtl="0" algn="ctr">
              <a:spcBef>
                <a:spcPts val="0"/>
              </a:spcBef>
              <a:spcAft>
                <a:spcPts val="0"/>
              </a:spcAft>
              <a:buSzPts val="4500"/>
              <a:buNone/>
              <a:defRPr sz="4500"/>
            </a:lvl9pPr>
          </a:lstStyle>
          <a:p/>
        </p:txBody>
      </p:sp>
      <p:sp>
        <p:nvSpPr>
          <p:cNvPr id="56" name="Google Shape;56;p14"/>
          <p:cNvSpPr txBox="1"/>
          <p:nvPr>
            <p:ph idx="1" type="subTitle"/>
          </p:nvPr>
        </p:nvSpPr>
        <p:spPr>
          <a:xfrm>
            <a:off x="233161" y="4760735"/>
            <a:ext cx="6373500" cy="1331400"/>
          </a:xfrm>
          <a:prstGeom prst="rect">
            <a:avLst/>
          </a:prstGeom>
        </p:spPr>
        <p:txBody>
          <a:bodyPr anchorCtr="0" anchor="t" bIns="78750" lIns="78750" spcFirstLastPara="1" rIns="78750" wrap="square" tIns="78750">
            <a:norm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57" name="Google Shape;57;p14"/>
          <p:cNvSpPr txBox="1"/>
          <p:nvPr>
            <p:ph idx="12" type="sldNum"/>
          </p:nvPr>
        </p:nvSpPr>
        <p:spPr>
          <a:xfrm>
            <a:off x="6337665" y="7833225"/>
            <a:ext cx="410400" cy="661200"/>
          </a:xfrm>
          <a:prstGeom prst="rect">
            <a:avLst/>
          </a:prstGeom>
        </p:spPr>
        <p:txBody>
          <a:bodyPr anchorCtr="0" anchor="ctr" bIns="78750" lIns="78750" spcFirstLastPara="1" rIns="78750" wrap="square" tIns="7875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233161" y="3612976"/>
            <a:ext cx="6373500" cy="1413900"/>
          </a:xfrm>
          <a:prstGeom prst="rect">
            <a:avLst/>
          </a:prstGeom>
        </p:spPr>
        <p:txBody>
          <a:bodyPr anchorCtr="0" anchor="ctr" bIns="78750" lIns="78750" spcFirstLastPara="1" rIns="78750" wrap="square" tIns="78750">
            <a:normAutofit/>
          </a:bodyPr>
          <a:lstStyle>
            <a:lvl1pPr lvl="0" rtl="0" algn="ctr">
              <a:spcBef>
                <a:spcPts val="0"/>
              </a:spcBef>
              <a:spcAft>
                <a:spcPts val="0"/>
              </a:spcAft>
              <a:buSzPts val="3100"/>
              <a:buNone/>
              <a:defRPr sz="3100"/>
            </a:lvl1pPr>
            <a:lvl2pPr lvl="1" rtl="0" algn="ctr">
              <a:spcBef>
                <a:spcPts val="0"/>
              </a:spcBef>
              <a:spcAft>
                <a:spcPts val="0"/>
              </a:spcAft>
              <a:buSzPts val="3100"/>
              <a:buNone/>
              <a:defRPr sz="3100"/>
            </a:lvl2pPr>
            <a:lvl3pPr lvl="2" rtl="0" algn="ctr">
              <a:spcBef>
                <a:spcPts val="0"/>
              </a:spcBef>
              <a:spcAft>
                <a:spcPts val="0"/>
              </a:spcAft>
              <a:buSzPts val="3100"/>
              <a:buNone/>
              <a:defRPr sz="3100"/>
            </a:lvl3pPr>
            <a:lvl4pPr lvl="3" rtl="0" algn="ctr">
              <a:spcBef>
                <a:spcPts val="0"/>
              </a:spcBef>
              <a:spcAft>
                <a:spcPts val="0"/>
              </a:spcAft>
              <a:buSzPts val="3100"/>
              <a:buNone/>
              <a:defRPr sz="3100"/>
            </a:lvl4pPr>
            <a:lvl5pPr lvl="4" rtl="0" algn="ctr">
              <a:spcBef>
                <a:spcPts val="0"/>
              </a:spcBef>
              <a:spcAft>
                <a:spcPts val="0"/>
              </a:spcAft>
              <a:buSzPts val="3100"/>
              <a:buNone/>
              <a:defRPr sz="3100"/>
            </a:lvl5pPr>
            <a:lvl6pPr lvl="5" rtl="0" algn="ctr">
              <a:spcBef>
                <a:spcPts val="0"/>
              </a:spcBef>
              <a:spcAft>
                <a:spcPts val="0"/>
              </a:spcAft>
              <a:buSzPts val="3100"/>
              <a:buNone/>
              <a:defRPr sz="3100"/>
            </a:lvl6pPr>
            <a:lvl7pPr lvl="6" rtl="0" algn="ctr">
              <a:spcBef>
                <a:spcPts val="0"/>
              </a:spcBef>
              <a:spcAft>
                <a:spcPts val="0"/>
              </a:spcAft>
              <a:buSzPts val="3100"/>
              <a:buNone/>
              <a:defRPr sz="3100"/>
            </a:lvl7pPr>
            <a:lvl8pPr lvl="7" rtl="0" algn="ctr">
              <a:spcBef>
                <a:spcPts val="0"/>
              </a:spcBef>
              <a:spcAft>
                <a:spcPts val="0"/>
              </a:spcAft>
              <a:buSzPts val="3100"/>
              <a:buNone/>
              <a:defRPr sz="3100"/>
            </a:lvl8pPr>
            <a:lvl9pPr lvl="8" rtl="0" algn="ctr">
              <a:spcBef>
                <a:spcPts val="0"/>
              </a:spcBef>
              <a:spcAft>
                <a:spcPts val="0"/>
              </a:spcAft>
              <a:buSzPts val="3100"/>
              <a:buNone/>
              <a:defRPr sz="3100"/>
            </a:lvl9pPr>
          </a:lstStyle>
          <a:p/>
        </p:txBody>
      </p:sp>
      <p:sp>
        <p:nvSpPr>
          <p:cNvPr id="60" name="Google Shape;60;p15"/>
          <p:cNvSpPr txBox="1"/>
          <p:nvPr>
            <p:ph idx="12" type="sldNum"/>
          </p:nvPr>
        </p:nvSpPr>
        <p:spPr>
          <a:xfrm>
            <a:off x="6337665" y="7833225"/>
            <a:ext cx="410400" cy="661200"/>
          </a:xfrm>
          <a:prstGeom prst="rect">
            <a:avLst/>
          </a:prstGeom>
        </p:spPr>
        <p:txBody>
          <a:bodyPr anchorCtr="0" anchor="ctr" bIns="78750" lIns="78750" spcFirstLastPara="1" rIns="78750" wrap="square" tIns="7875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233161" y="747549"/>
            <a:ext cx="6373500" cy="962100"/>
          </a:xfrm>
          <a:prstGeom prst="rect">
            <a:avLst/>
          </a:prstGeom>
        </p:spPr>
        <p:txBody>
          <a:bodyPr anchorCtr="0" anchor="t" bIns="78750" lIns="78750" spcFirstLastPara="1" rIns="78750" wrap="square" tIns="78750">
            <a:norm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3" name="Google Shape;63;p16"/>
          <p:cNvSpPr txBox="1"/>
          <p:nvPr>
            <p:ph idx="1" type="body"/>
          </p:nvPr>
        </p:nvSpPr>
        <p:spPr>
          <a:xfrm>
            <a:off x="233161" y="1935916"/>
            <a:ext cx="6373500" cy="5739000"/>
          </a:xfrm>
          <a:prstGeom prst="rect">
            <a:avLst/>
          </a:prstGeom>
        </p:spPr>
        <p:txBody>
          <a:bodyPr anchorCtr="0" anchor="t" bIns="78750" lIns="78750" spcFirstLastPara="1" rIns="78750" wrap="square" tIns="78750">
            <a:normAutofit/>
          </a:bodyPr>
          <a:lstStyle>
            <a:lvl1pPr indent="-330200" lvl="0" marL="457200" rtl="0">
              <a:spcBef>
                <a:spcPts val="0"/>
              </a:spcBef>
              <a:spcAft>
                <a:spcPts val="0"/>
              </a:spcAft>
              <a:buSzPts val="16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304800" lvl="4" marL="2286000" rtl="0">
              <a:spcBef>
                <a:spcPts val="0"/>
              </a:spcBef>
              <a:spcAft>
                <a:spcPts val="0"/>
              </a:spcAft>
              <a:buSzPts val="1200"/>
              <a:buChar char="○"/>
              <a:defRPr/>
            </a:lvl5pPr>
            <a:lvl6pPr indent="-304800" lvl="5" marL="2743200" rtl="0">
              <a:spcBef>
                <a:spcPts val="0"/>
              </a:spcBef>
              <a:spcAft>
                <a:spcPts val="0"/>
              </a:spcAft>
              <a:buSzPts val="1200"/>
              <a:buChar char="■"/>
              <a:defRPr/>
            </a:lvl6pPr>
            <a:lvl7pPr indent="-304800" lvl="6" marL="3200400" rtl="0">
              <a:spcBef>
                <a:spcPts val="0"/>
              </a:spcBef>
              <a:spcAft>
                <a:spcPts val="0"/>
              </a:spcAft>
              <a:buSzPts val="1200"/>
              <a:buChar char="●"/>
              <a:defRPr/>
            </a:lvl7pPr>
            <a:lvl8pPr indent="-304800" lvl="7" marL="3657600" rtl="0">
              <a:spcBef>
                <a:spcPts val="0"/>
              </a:spcBef>
              <a:spcAft>
                <a:spcPts val="0"/>
              </a:spcAft>
              <a:buSzPts val="1200"/>
              <a:buChar char="○"/>
              <a:defRPr/>
            </a:lvl8pPr>
            <a:lvl9pPr indent="-304800" lvl="8" marL="4114800" rtl="0">
              <a:spcBef>
                <a:spcPts val="0"/>
              </a:spcBef>
              <a:spcAft>
                <a:spcPts val="0"/>
              </a:spcAft>
              <a:buSzPts val="1200"/>
              <a:buChar char="■"/>
              <a:defRPr/>
            </a:lvl9pPr>
          </a:lstStyle>
          <a:p/>
        </p:txBody>
      </p:sp>
      <p:sp>
        <p:nvSpPr>
          <p:cNvPr id="64" name="Google Shape;64;p16"/>
          <p:cNvSpPr txBox="1"/>
          <p:nvPr>
            <p:ph idx="12" type="sldNum"/>
          </p:nvPr>
        </p:nvSpPr>
        <p:spPr>
          <a:xfrm>
            <a:off x="6337665" y="7833225"/>
            <a:ext cx="410400" cy="661200"/>
          </a:xfrm>
          <a:prstGeom prst="rect">
            <a:avLst/>
          </a:prstGeom>
        </p:spPr>
        <p:txBody>
          <a:bodyPr anchorCtr="0" anchor="ctr" bIns="78750" lIns="78750" spcFirstLastPara="1" rIns="78750" wrap="square" tIns="7875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233161" y="747549"/>
            <a:ext cx="6373500" cy="962100"/>
          </a:xfrm>
          <a:prstGeom prst="rect">
            <a:avLst/>
          </a:prstGeom>
        </p:spPr>
        <p:txBody>
          <a:bodyPr anchorCtr="0" anchor="t" bIns="78750" lIns="78750" spcFirstLastPara="1" rIns="78750" wrap="square" tIns="78750">
            <a:norm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7" name="Google Shape;67;p17"/>
          <p:cNvSpPr txBox="1"/>
          <p:nvPr>
            <p:ph idx="1" type="body"/>
          </p:nvPr>
        </p:nvSpPr>
        <p:spPr>
          <a:xfrm>
            <a:off x="233161" y="1935916"/>
            <a:ext cx="2991900" cy="5739000"/>
          </a:xfrm>
          <a:prstGeom prst="rect">
            <a:avLst/>
          </a:prstGeom>
        </p:spPr>
        <p:txBody>
          <a:bodyPr anchorCtr="0" anchor="t" bIns="78750" lIns="78750" spcFirstLastPara="1" rIns="78750" wrap="square" tIns="78750">
            <a:normAutofit/>
          </a:bodyPr>
          <a:lstStyle>
            <a:lvl1pPr indent="-304800" lvl="0" marL="457200" rtl="0">
              <a:spcBef>
                <a:spcPts val="0"/>
              </a:spcBef>
              <a:spcAft>
                <a:spcPts val="0"/>
              </a:spcAft>
              <a:buSzPts val="1200"/>
              <a:buChar char="●"/>
              <a:defRPr sz="12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sz="1000"/>
            </a:lvl5pPr>
            <a:lvl6pPr indent="-292100" lvl="5" marL="2743200" rtl="0">
              <a:spcBef>
                <a:spcPts val="0"/>
              </a:spcBef>
              <a:spcAft>
                <a:spcPts val="0"/>
              </a:spcAft>
              <a:buSzPts val="1000"/>
              <a:buChar char="■"/>
              <a:defRPr sz="1000"/>
            </a:lvl6pPr>
            <a:lvl7pPr indent="-292100" lvl="6" marL="3200400" rtl="0">
              <a:spcBef>
                <a:spcPts val="0"/>
              </a:spcBef>
              <a:spcAft>
                <a:spcPts val="0"/>
              </a:spcAft>
              <a:buSzPts val="1000"/>
              <a:buChar char="●"/>
              <a:defRPr sz="1000"/>
            </a:lvl7pPr>
            <a:lvl8pPr indent="-292100" lvl="7" marL="3657600" rtl="0">
              <a:spcBef>
                <a:spcPts val="0"/>
              </a:spcBef>
              <a:spcAft>
                <a:spcPts val="0"/>
              </a:spcAft>
              <a:buSzPts val="1000"/>
              <a:buChar char="○"/>
              <a:defRPr sz="1000"/>
            </a:lvl8pPr>
            <a:lvl9pPr indent="-292100" lvl="8" marL="4114800" rtl="0">
              <a:spcBef>
                <a:spcPts val="0"/>
              </a:spcBef>
              <a:spcAft>
                <a:spcPts val="0"/>
              </a:spcAft>
              <a:buSzPts val="1000"/>
              <a:buChar char="■"/>
              <a:defRPr sz="1000"/>
            </a:lvl9pPr>
          </a:lstStyle>
          <a:p/>
        </p:txBody>
      </p:sp>
      <p:sp>
        <p:nvSpPr>
          <p:cNvPr id="68" name="Google Shape;68;p17"/>
          <p:cNvSpPr txBox="1"/>
          <p:nvPr>
            <p:ph idx="2" type="body"/>
          </p:nvPr>
        </p:nvSpPr>
        <p:spPr>
          <a:xfrm>
            <a:off x="3614787" y="1935916"/>
            <a:ext cx="2991900" cy="5739000"/>
          </a:xfrm>
          <a:prstGeom prst="rect">
            <a:avLst/>
          </a:prstGeom>
        </p:spPr>
        <p:txBody>
          <a:bodyPr anchorCtr="0" anchor="t" bIns="78750" lIns="78750" spcFirstLastPara="1" rIns="78750" wrap="square" tIns="78750">
            <a:normAutofit/>
          </a:bodyPr>
          <a:lstStyle>
            <a:lvl1pPr indent="-304800" lvl="0" marL="457200" rtl="0">
              <a:spcBef>
                <a:spcPts val="0"/>
              </a:spcBef>
              <a:spcAft>
                <a:spcPts val="0"/>
              </a:spcAft>
              <a:buSzPts val="1200"/>
              <a:buChar char="●"/>
              <a:defRPr sz="12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sz="1000"/>
            </a:lvl5pPr>
            <a:lvl6pPr indent="-292100" lvl="5" marL="2743200" rtl="0">
              <a:spcBef>
                <a:spcPts val="0"/>
              </a:spcBef>
              <a:spcAft>
                <a:spcPts val="0"/>
              </a:spcAft>
              <a:buSzPts val="1000"/>
              <a:buChar char="■"/>
              <a:defRPr sz="1000"/>
            </a:lvl6pPr>
            <a:lvl7pPr indent="-292100" lvl="6" marL="3200400" rtl="0">
              <a:spcBef>
                <a:spcPts val="0"/>
              </a:spcBef>
              <a:spcAft>
                <a:spcPts val="0"/>
              </a:spcAft>
              <a:buSzPts val="1000"/>
              <a:buChar char="●"/>
              <a:defRPr sz="1000"/>
            </a:lvl7pPr>
            <a:lvl8pPr indent="-292100" lvl="7" marL="3657600" rtl="0">
              <a:spcBef>
                <a:spcPts val="0"/>
              </a:spcBef>
              <a:spcAft>
                <a:spcPts val="0"/>
              </a:spcAft>
              <a:buSzPts val="1000"/>
              <a:buChar char="○"/>
              <a:defRPr sz="1000"/>
            </a:lvl8pPr>
            <a:lvl9pPr indent="-292100" lvl="8" marL="4114800" rtl="0">
              <a:spcBef>
                <a:spcPts val="0"/>
              </a:spcBef>
              <a:spcAft>
                <a:spcPts val="0"/>
              </a:spcAft>
              <a:buSzPts val="1000"/>
              <a:buChar char="■"/>
              <a:defRPr sz="1000"/>
            </a:lvl9pPr>
          </a:lstStyle>
          <a:p/>
        </p:txBody>
      </p:sp>
      <p:sp>
        <p:nvSpPr>
          <p:cNvPr id="69" name="Google Shape;69;p17"/>
          <p:cNvSpPr txBox="1"/>
          <p:nvPr>
            <p:ph idx="12" type="sldNum"/>
          </p:nvPr>
        </p:nvSpPr>
        <p:spPr>
          <a:xfrm>
            <a:off x="6337665" y="7833225"/>
            <a:ext cx="410400" cy="661200"/>
          </a:xfrm>
          <a:prstGeom prst="rect">
            <a:avLst/>
          </a:prstGeom>
        </p:spPr>
        <p:txBody>
          <a:bodyPr anchorCtr="0" anchor="ctr" bIns="78750" lIns="78750" spcFirstLastPara="1" rIns="78750" wrap="square" tIns="7875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233161" y="747549"/>
            <a:ext cx="6373500" cy="962100"/>
          </a:xfrm>
          <a:prstGeom prst="rect">
            <a:avLst/>
          </a:prstGeom>
        </p:spPr>
        <p:txBody>
          <a:bodyPr anchorCtr="0" anchor="t" bIns="78750" lIns="78750" spcFirstLastPara="1" rIns="78750" wrap="square" tIns="78750">
            <a:norm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2" name="Google Shape;72;p18"/>
          <p:cNvSpPr txBox="1"/>
          <p:nvPr>
            <p:ph idx="12" type="sldNum"/>
          </p:nvPr>
        </p:nvSpPr>
        <p:spPr>
          <a:xfrm>
            <a:off x="6337665" y="7833225"/>
            <a:ext cx="410400" cy="661200"/>
          </a:xfrm>
          <a:prstGeom prst="rect">
            <a:avLst/>
          </a:prstGeom>
        </p:spPr>
        <p:txBody>
          <a:bodyPr anchorCtr="0" anchor="ctr" bIns="78750" lIns="78750" spcFirstLastPara="1" rIns="78750" wrap="square" tIns="7875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233161" y="933291"/>
            <a:ext cx="2100300" cy="1269600"/>
          </a:xfrm>
          <a:prstGeom prst="rect">
            <a:avLst/>
          </a:prstGeom>
        </p:spPr>
        <p:txBody>
          <a:bodyPr anchorCtr="0" anchor="b" bIns="78750" lIns="78750" spcFirstLastPara="1" rIns="78750" wrap="square" tIns="78750">
            <a:normAutofit/>
          </a:bodyPr>
          <a:lstStyle>
            <a:lvl1pPr lvl="0" rtl="0">
              <a:spcBef>
                <a:spcPts val="0"/>
              </a:spcBef>
              <a:spcAft>
                <a:spcPts val="0"/>
              </a:spcAft>
              <a:buSzPts val="2100"/>
              <a:buNone/>
              <a:defRPr sz="2100"/>
            </a:lvl1pPr>
            <a:lvl2pPr lvl="1" rtl="0">
              <a:spcBef>
                <a:spcPts val="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75" name="Google Shape;75;p19"/>
          <p:cNvSpPr txBox="1"/>
          <p:nvPr>
            <p:ph idx="1" type="body"/>
          </p:nvPr>
        </p:nvSpPr>
        <p:spPr>
          <a:xfrm>
            <a:off x="233161" y="2334236"/>
            <a:ext cx="2100300" cy="5340600"/>
          </a:xfrm>
          <a:prstGeom prst="rect">
            <a:avLst/>
          </a:prstGeom>
        </p:spPr>
        <p:txBody>
          <a:bodyPr anchorCtr="0" anchor="t" bIns="78750" lIns="78750" spcFirstLastPara="1" rIns="78750" wrap="square" tIns="78750">
            <a:normAutofit/>
          </a:bodyPr>
          <a:lstStyle>
            <a:lvl1pPr indent="-292100" lvl="0" marL="457200" rtl="0">
              <a:spcBef>
                <a:spcPts val="0"/>
              </a:spcBef>
              <a:spcAft>
                <a:spcPts val="0"/>
              </a:spcAft>
              <a:buSzPts val="1000"/>
              <a:buChar char="●"/>
              <a:defRPr sz="10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sz="1000"/>
            </a:lvl5pPr>
            <a:lvl6pPr indent="-292100" lvl="5" marL="2743200" rtl="0">
              <a:spcBef>
                <a:spcPts val="0"/>
              </a:spcBef>
              <a:spcAft>
                <a:spcPts val="0"/>
              </a:spcAft>
              <a:buSzPts val="1000"/>
              <a:buChar char="■"/>
              <a:defRPr sz="1000"/>
            </a:lvl6pPr>
            <a:lvl7pPr indent="-292100" lvl="6" marL="3200400" rtl="0">
              <a:spcBef>
                <a:spcPts val="0"/>
              </a:spcBef>
              <a:spcAft>
                <a:spcPts val="0"/>
              </a:spcAft>
              <a:buSzPts val="1000"/>
              <a:buChar char="●"/>
              <a:defRPr sz="1000"/>
            </a:lvl7pPr>
            <a:lvl8pPr indent="-292100" lvl="7" marL="3657600" rtl="0">
              <a:spcBef>
                <a:spcPts val="0"/>
              </a:spcBef>
              <a:spcAft>
                <a:spcPts val="0"/>
              </a:spcAft>
              <a:buSzPts val="1000"/>
              <a:buChar char="○"/>
              <a:defRPr sz="1000"/>
            </a:lvl8pPr>
            <a:lvl9pPr indent="-292100" lvl="8" marL="4114800" rtl="0">
              <a:spcBef>
                <a:spcPts val="0"/>
              </a:spcBef>
              <a:spcAft>
                <a:spcPts val="0"/>
              </a:spcAft>
              <a:buSzPts val="1000"/>
              <a:buChar char="■"/>
              <a:defRPr sz="1000"/>
            </a:lvl9pPr>
          </a:lstStyle>
          <a:p/>
        </p:txBody>
      </p:sp>
      <p:sp>
        <p:nvSpPr>
          <p:cNvPr id="76" name="Google Shape;76;p19"/>
          <p:cNvSpPr txBox="1"/>
          <p:nvPr>
            <p:ph idx="12" type="sldNum"/>
          </p:nvPr>
        </p:nvSpPr>
        <p:spPr>
          <a:xfrm>
            <a:off x="6337665" y="7833225"/>
            <a:ext cx="410400" cy="661200"/>
          </a:xfrm>
          <a:prstGeom prst="rect">
            <a:avLst/>
          </a:prstGeom>
        </p:spPr>
        <p:txBody>
          <a:bodyPr anchorCtr="0" anchor="ctr" bIns="78750" lIns="78750" spcFirstLastPara="1" rIns="78750" wrap="square" tIns="7875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366722" y="756157"/>
            <a:ext cx="4763400" cy="6871500"/>
          </a:xfrm>
          <a:prstGeom prst="rect">
            <a:avLst/>
          </a:prstGeom>
        </p:spPr>
        <p:txBody>
          <a:bodyPr anchorCtr="0" anchor="ctr" bIns="78750" lIns="78750" spcFirstLastPara="1" rIns="78750" wrap="square" tIns="78750">
            <a:normAutofit/>
          </a:bodyPr>
          <a:lstStyle>
            <a:lvl1pPr lvl="0" rtl="0">
              <a:spcBef>
                <a:spcPts val="0"/>
              </a:spcBef>
              <a:spcAft>
                <a:spcPts val="0"/>
              </a:spcAft>
              <a:buSzPts val="4100"/>
              <a:buNone/>
              <a:defRPr sz="4100"/>
            </a:lvl1pPr>
            <a:lvl2pPr lvl="1" rtl="0">
              <a:spcBef>
                <a:spcPts val="0"/>
              </a:spcBef>
              <a:spcAft>
                <a:spcPts val="0"/>
              </a:spcAft>
              <a:buSzPts val="4100"/>
              <a:buNone/>
              <a:defRPr sz="4100"/>
            </a:lvl2pPr>
            <a:lvl3pPr lvl="2" rtl="0">
              <a:spcBef>
                <a:spcPts val="0"/>
              </a:spcBef>
              <a:spcAft>
                <a:spcPts val="0"/>
              </a:spcAft>
              <a:buSzPts val="4100"/>
              <a:buNone/>
              <a:defRPr sz="4100"/>
            </a:lvl3pPr>
            <a:lvl4pPr lvl="3" rtl="0">
              <a:spcBef>
                <a:spcPts val="0"/>
              </a:spcBef>
              <a:spcAft>
                <a:spcPts val="0"/>
              </a:spcAft>
              <a:buSzPts val="4100"/>
              <a:buNone/>
              <a:defRPr sz="4100"/>
            </a:lvl4pPr>
            <a:lvl5pPr lvl="4" rtl="0">
              <a:spcBef>
                <a:spcPts val="0"/>
              </a:spcBef>
              <a:spcAft>
                <a:spcPts val="0"/>
              </a:spcAft>
              <a:buSzPts val="4100"/>
              <a:buNone/>
              <a:defRPr sz="4100"/>
            </a:lvl5pPr>
            <a:lvl6pPr lvl="5" rtl="0">
              <a:spcBef>
                <a:spcPts val="0"/>
              </a:spcBef>
              <a:spcAft>
                <a:spcPts val="0"/>
              </a:spcAft>
              <a:buSzPts val="4100"/>
              <a:buNone/>
              <a:defRPr sz="4100"/>
            </a:lvl6pPr>
            <a:lvl7pPr lvl="6" rtl="0">
              <a:spcBef>
                <a:spcPts val="0"/>
              </a:spcBef>
              <a:spcAft>
                <a:spcPts val="0"/>
              </a:spcAft>
              <a:buSzPts val="4100"/>
              <a:buNone/>
              <a:defRPr sz="4100"/>
            </a:lvl7pPr>
            <a:lvl8pPr lvl="7" rtl="0">
              <a:spcBef>
                <a:spcPts val="0"/>
              </a:spcBef>
              <a:spcAft>
                <a:spcPts val="0"/>
              </a:spcAft>
              <a:buSzPts val="4100"/>
              <a:buNone/>
              <a:defRPr sz="4100"/>
            </a:lvl8pPr>
            <a:lvl9pPr lvl="8" rtl="0">
              <a:spcBef>
                <a:spcPts val="0"/>
              </a:spcBef>
              <a:spcAft>
                <a:spcPts val="0"/>
              </a:spcAft>
              <a:buSzPts val="4100"/>
              <a:buNone/>
              <a:defRPr sz="4100"/>
            </a:lvl9pPr>
          </a:lstStyle>
          <a:p/>
        </p:txBody>
      </p:sp>
      <p:sp>
        <p:nvSpPr>
          <p:cNvPr id="79" name="Google Shape;79;p20"/>
          <p:cNvSpPr txBox="1"/>
          <p:nvPr>
            <p:ph idx="12" type="sldNum"/>
          </p:nvPr>
        </p:nvSpPr>
        <p:spPr>
          <a:xfrm>
            <a:off x="6337665" y="7833225"/>
            <a:ext cx="410400" cy="661200"/>
          </a:xfrm>
          <a:prstGeom prst="rect">
            <a:avLst/>
          </a:prstGeom>
        </p:spPr>
        <p:txBody>
          <a:bodyPr anchorCtr="0" anchor="ctr" bIns="78750" lIns="78750" spcFirstLastPara="1" rIns="78750" wrap="square" tIns="7875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3420000" y="-210"/>
            <a:ext cx="3420000" cy="8640000"/>
          </a:xfrm>
          <a:prstGeom prst="rect">
            <a:avLst/>
          </a:prstGeom>
          <a:solidFill>
            <a:schemeClr val="lt2"/>
          </a:solidFill>
          <a:ln>
            <a:noFill/>
          </a:ln>
        </p:spPr>
        <p:txBody>
          <a:bodyPr anchorCtr="0" anchor="ctr" bIns="78750" lIns="78750" spcFirstLastPara="1" rIns="78750" wrap="square" tIns="78750">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198602" y="2071475"/>
            <a:ext cx="3025800" cy="2490000"/>
          </a:xfrm>
          <a:prstGeom prst="rect">
            <a:avLst/>
          </a:prstGeom>
        </p:spPr>
        <p:txBody>
          <a:bodyPr anchorCtr="0" anchor="b" bIns="78750" lIns="78750" spcFirstLastPara="1" rIns="78750" wrap="square" tIns="78750">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83" name="Google Shape;83;p21"/>
          <p:cNvSpPr txBox="1"/>
          <p:nvPr>
            <p:ph idx="1" type="subTitle"/>
          </p:nvPr>
        </p:nvSpPr>
        <p:spPr>
          <a:xfrm>
            <a:off x="198602" y="4708577"/>
            <a:ext cx="3025800" cy="2074500"/>
          </a:xfrm>
          <a:prstGeom prst="rect">
            <a:avLst/>
          </a:prstGeom>
        </p:spPr>
        <p:txBody>
          <a:bodyPr anchorCtr="0" anchor="t" bIns="78750" lIns="78750" spcFirstLastPara="1" rIns="78750" wrap="square" tIns="78750">
            <a:normAutofit/>
          </a:bodyPr>
          <a:lstStyle>
            <a:lvl1pPr lvl="0" rtl="0" algn="ctr">
              <a:lnSpc>
                <a:spcPct val="100000"/>
              </a:lnSpc>
              <a:spcBef>
                <a:spcPts val="0"/>
              </a:spcBef>
              <a:spcAft>
                <a:spcPts val="0"/>
              </a:spcAft>
              <a:buSzPts val="1800"/>
              <a:buNone/>
              <a:defRPr sz="18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84" name="Google Shape;84;p21"/>
          <p:cNvSpPr txBox="1"/>
          <p:nvPr>
            <p:ph idx="2" type="body"/>
          </p:nvPr>
        </p:nvSpPr>
        <p:spPr>
          <a:xfrm>
            <a:off x="3694902" y="1216294"/>
            <a:ext cx="2870100" cy="6207000"/>
          </a:xfrm>
          <a:prstGeom prst="rect">
            <a:avLst/>
          </a:prstGeom>
        </p:spPr>
        <p:txBody>
          <a:bodyPr anchorCtr="0" anchor="ctr" bIns="78750" lIns="78750" spcFirstLastPara="1" rIns="78750" wrap="square" tIns="78750">
            <a:normAutofit/>
          </a:bodyPr>
          <a:lstStyle>
            <a:lvl1pPr indent="-330200" lvl="0" marL="457200" rtl="0">
              <a:spcBef>
                <a:spcPts val="0"/>
              </a:spcBef>
              <a:spcAft>
                <a:spcPts val="0"/>
              </a:spcAft>
              <a:buSzPts val="16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304800" lvl="4" marL="2286000" rtl="0">
              <a:spcBef>
                <a:spcPts val="0"/>
              </a:spcBef>
              <a:spcAft>
                <a:spcPts val="0"/>
              </a:spcAft>
              <a:buSzPts val="1200"/>
              <a:buChar char="○"/>
              <a:defRPr/>
            </a:lvl5pPr>
            <a:lvl6pPr indent="-304800" lvl="5" marL="2743200" rtl="0">
              <a:spcBef>
                <a:spcPts val="0"/>
              </a:spcBef>
              <a:spcAft>
                <a:spcPts val="0"/>
              </a:spcAft>
              <a:buSzPts val="1200"/>
              <a:buChar char="■"/>
              <a:defRPr/>
            </a:lvl6pPr>
            <a:lvl7pPr indent="-304800" lvl="6" marL="3200400" rtl="0">
              <a:spcBef>
                <a:spcPts val="0"/>
              </a:spcBef>
              <a:spcAft>
                <a:spcPts val="0"/>
              </a:spcAft>
              <a:buSzPts val="1200"/>
              <a:buChar char="●"/>
              <a:defRPr/>
            </a:lvl7pPr>
            <a:lvl8pPr indent="-304800" lvl="7" marL="3657600" rtl="0">
              <a:spcBef>
                <a:spcPts val="0"/>
              </a:spcBef>
              <a:spcAft>
                <a:spcPts val="0"/>
              </a:spcAft>
              <a:buSzPts val="1200"/>
              <a:buChar char="○"/>
              <a:defRPr/>
            </a:lvl8pPr>
            <a:lvl9pPr indent="-304800" lvl="8" marL="4114800" rtl="0">
              <a:spcBef>
                <a:spcPts val="0"/>
              </a:spcBef>
              <a:spcAft>
                <a:spcPts val="0"/>
              </a:spcAft>
              <a:buSzPts val="1200"/>
              <a:buChar char="■"/>
              <a:defRPr/>
            </a:lvl9pPr>
          </a:lstStyle>
          <a:p/>
        </p:txBody>
      </p:sp>
      <p:sp>
        <p:nvSpPr>
          <p:cNvPr id="85" name="Google Shape;85;p21"/>
          <p:cNvSpPr txBox="1"/>
          <p:nvPr>
            <p:ph idx="12" type="sldNum"/>
          </p:nvPr>
        </p:nvSpPr>
        <p:spPr>
          <a:xfrm>
            <a:off x="6337665" y="7833225"/>
            <a:ext cx="410400" cy="661200"/>
          </a:xfrm>
          <a:prstGeom prst="rect">
            <a:avLst/>
          </a:prstGeom>
        </p:spPr>
        <p:txBody>
          <a:bodyPr anchorCtr="0" anchor="ctr" bIns="78750" lIns="78750" spcFirstLastPara="1" rIns="78750" wrap="square" tIns="7875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33161" y="3612976"/>
            <a:ext cx="6373800" cy="1413900"/>
          </a:xfrm>
          <a:prstGeom prst="rect">
            <a:avLst/>
          </a:prstGeom>
        </p:spPr>
        <p:txBody>
          <a:bodyPr anchorCtr="0" anchor="ctr" bIns="80400" lIns="80400" spcFirstLastPara="1" rIns="80400" wrap="square" tIns="80400">
            <a:noAutofit/>
          </a:bodyPr>
          <a:lstStyle>
            <a:lvl1pPr lvl="0" algn="ctr">
              <a:spcBef>
                <a:spcPts val="0"/>
              </a:spcBef>
              <a:spcAft>
                <a:spcPts val="0"/>
              </a:spcAft>
              <a:buSzPts val="3000"/>
              <a:buNone/>
              <a:defRPr sz="3000"/>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p:txBody>
      </p:sp>
      <p:sp>
        <p:nvSpPr>
          <p:cNvPr id="15" name="Google Shape;15;p3"/>
          <p:cNvSpPr txBox="1"/>
          <p:nvPr>
            <p:ph idx="12" type="sldNum"/>
          </p:nvPr>
        </p:nvSpPr>
        <p:spPr>
          <a:xfrm>
            <a:off x="6337665" y="7833225"/>
            <a:ext cx="410400" cy="661200"/>
          </a:xfrm>
          <a:prstGeom prst="rect">
            <a:avLst/>
          </a:prstGeom>
        </p:spPr>
        <p:txBody>
          <a:bodyPr anchorCtr="0" anchor="ctr" bIns="80400" lIns="80400" spcFirstLastPara="1" rIns="80400" wrap="square" tIns="804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233161" y="7106478"/>
            <a:ext cx="4487100" cy="1016400"/>
          </a:xfrm>
          <a:prstGeom prst="rect">
            <a:avLst/>
          </a:prstGeom>
        </p:spPr>
        <p:txBody>
          <a:bodyPr anchorCtr="0" anchor="ctr" bIns="78750" lIns="78750" spcFirstLastPara="1" rIns="78750" wrap="square" tIns="78750">
            <a:normAutofit/>
          </a:bodyPr>
          <a:lstStyle>
            <a:lvl1pPr indent="-228600" lvl="0" marL="457200" rtl="0">
              <a:lnSpc>
                <a:spcPct val="100000"/>
              </a:lnSpc>
              <a:spcBef>
                <a:spcPts val="0"/>
              </a:spcBef>
              <a:spcAft>
                <a:spcPts val="0"/>
              </a:spcAft>
              <a:buSzPts val="1600"/>
              <a:buNone/>
              <a:defRPr/>
            </a:lvl1pPr>
          </a:lstStyle>
          <a:p/>
        </p:txBody>
      </p:sp>
      <p:sp>
        <p:nvSpPr>
          <p:cNvPr id="88" name="Google Shape;88;p22"/>
          <p:cNvSpPr txBox="1"/>
          <p:nvPr>
            <p:ph idx="12" type="sldNum"/>
          </p:nvPr>
        </p:nvSpPr>
        <p:spPr>
          <a:xfrm>
            <a:off x="6337665" y="7833225"/>
            <a:ext cx="410400" cy="661200"/>
          </a:xfrm>
          <a:prstGeom prst="rect">
            <a:avLst/>
          </a:prstGeom>
        </p:spPr>
        <p:txBody>
          <a:bodyPr anchorCtr="0" anchor="ctr" bIns="78750" lIns="78750" spcFirstLastPara="1" rIns="78750" wrap="square" tIns="7875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233161" y="1858058"/>
            <a:ext cx="6373500" cy="3298500"/>
          </a:xfrm>
          <a:prstGeom prst="rect">
            <a:avLst/>
          </a:prstGeom>
        </p:spPr>
        <p:txBody>
          <a:bodyPr anchorCtr="0" anchor="b" bIns="78750" lIns="78750" spcFirstLastPara="1" rIns="78750" wrap="square" tIns="78750">
            <a:normAutofit/>
          </a:bodyPr>
          <a:lstStyle>
            <a:lvl1pPr lvl="0" rtl="0" algn="ctr">
              <a:spcBef>
                <a:spcPts val="0"/>
              </a:spcBef>
              <a:spcAft>
                <a:spcPts val="0"/>
              </a:spcAft>
              <a:buSzPts val="10300"/>
              <a:buNone/>
              <a:defRPr sz="10300"/>
            </a:lvl1pPr>
            <a:lvl2pPr lvl="1" rtl="0" algn="ctr">
              <a:spcBef>
                <a:spcPts val="0"/>
              </a:spcBef>
              <a:spcAft>
                <a:spcPts val="0"/>
              </a:spcAft>
              <a:buSzPts val="10300"/>
              <a:buNone/>
              <a:defRPr sz="10300"/>
            </a:lvl2pPr>
            <a:lvl3pPr lvl="2" rtl="0" algn="ctr">
              <a:spcBef>
                <a:spcPts val="0"/>
              </a:spcBef>
              <a:spcAft>
                <a:spcPts val="0"/>
              </a:spcAft>
              <a:buSzPts val="10300"/>
              <a:buNone/>
              <a:defRPr sz="10300"/>
            </a:lvl3pPr>
            <a:lvl4pPr lvl="3" rtl="0" algn="ctr">
              <a:spcBef>
                <a:spcPts val="0"/>
              </a:spcBef>
              <a:spcAft>
                <a:spcPts val="0"/>
              </a:spcAft>
              <a:buSzPts val="10300"/>
              <a:buNone/>
              <a:defRPr sz="10300"/>
            </a:lvl4pPr>
            <a:lvl5pPr lvl="4" rtl="0" algn="ctr">
              <a:spcBef>
                <a:spcPts val="0"/>
              </a:spcBef>
              <a:spcAft>
                <a:spcPts val="0"/>
              </a:spcAft>
              <a:buSzPts val="10300"/>
              <a:buNone/>
              <a:defRPr sz="10300"/>
            </a:lvl5pPr>
            <a:lvl6pPr lvl="5" rtl="0" algn="ctr">
              <a:spcBef>
                <a:spcPts val="0"/>
              </a:spcBef>
              <a:spcAft>
                <a:spcPts val="0"/>
              </a:spcAft>
              <a:buSzPts val="10300"/>
              <a:buNone/>
              <a:defRPr sz="10300"/>
            </a:lvl6pPr>
            <a:lvl7pPr lvl="6" rtl="0" algn="ctr">
              <a:spcBef>
                <a:spcPts val="0"/>
              </a:spcBef>
              <a:spcAft>
                <a:spcPts val="0"/>
              </a:spcAft>
              <a:buSzPts val="10300"/>
              <a:buNone/>
              <a:defRPr sz="10300"/>
            </a:lvl7pPr>
            <a:lvl8pPr lvl="7" rtl="0" algn="ctr">
              <a:spcBef>
                <a:spcPts val="0"/>
              </a:spcBef>
              <a:spcAft>
                <a:spcPts val="0"/>
              </a:spcAft>
              <a:buSzPts val="10300"/>
              <a:buNone/>
              <a:defRPr sz="10300"/>
            </a:lvl8pPr>
            <a:lvl9pPr lvl="8" rtl="0" algn="ctr">
              <a:spcBef>
                <a:spcPts val="0"/>
              </a:spcBef>
              <a:spcAft>
                <a:spcPts val="0"/>
              </a:spcAft>
              <a:buSzPts val="10300"/>
              <a:buNone/>
              <a:defRPr sz="10300"/>
            </a:lvl9pPr>
          </a:lstStyle>
          <a:p>
            <a:r>
              <a:t>xx%</a:t>
            </a:r>
          </a:p>
        </p:txBody>
      </p:sp>
      <p:sp>
        <p:nvSpPr>
          <p:cNvPr id="91" name="Google Shape;91;p23"/>
          <p:cNvSpPr txBox="1"/>
          <p:nvPr>
            <p:ph idx="1" type="body"/>
          </p:nvPr>
        </p:nvSpPr>
        <p:spPr>
          <a:xfrm>
            <a:off x="233161" y="5295076"/>
            <a:ext cx="6373500" cy="2184900"/>
          </a:xfrm>
          <a:prstGeom prst="rect">
            <a:avLst/>
          </a:prstGeom>
        </p:spPr>
        <p:txBody>
          <a:bodyPr anchorCtr="0" anchor="t" bIns="78750" lIns="78750" spcFirstLastPara="1" rIns="78750" wrap="square" tIns="78750">
            <a:normAutofit/>
          </a:bodyPr>
          <a:lstStyle>
            <a:lvl1pPr indent="-330200" lvl="0" marL="457200" rtl="0" algn="ctr">
              <a:spcBef>
                <a:spcPts val="0"/>
              </a:spcBef>
              <a:spcAft>
                <a:spcPts val="0"/>
              </a:spcAft>
              <a:buSzPts val="1600"/>
              <a:buChar char="●"/>
              <a:defRPr/>
            </a:lvl1pPr>
            <a:lvl2pPr indent="-304800" lvl="1" marL="914400" rtl="0" algn="ctr">
              <a:spcBef>
                <a:spcPts val="0"/>
              </a:spcBef>
              <a:spcAft>
                <a:spcPts val="0"/>
              </a:spcAft>
              <a:buSzPts val="1200"/>
              <a:buChar char="○"/>
              <a:defRPr/>
            </a:lvl2pPr>
            <a:lvl3pPr indent="-304800" lvl="2" marL="1371600" rtl="0" algn="ctr">
              <a:spcBef>
                <a:spcPts val="0"/>
              </a:spcBef>
              <a:spcAft>
                <a:spcPts val="0"/>
              </a:spcAft>
              <a:buSzPts val="1200"/>
              <a:buChar char="■"/>
              <a:defRPr/>
            </a:lvl3pPr>
            <a:lvl4pPr indent="-304800" lvl="3" marL="1828800" rtl="0" algn="ctr">
              <a:spcBef>
                <a:spcPts val="0"/>
              </a:spcBef>
              <a:spcAft>
                <a:spcPts val="0"/>
              </a:spcAft>
              <a:buSzPts val="1200"/>
              <a:buChar char="●"/>
              <a:defRPr/>
            </a:lvl4pPr>
            <a:lvl5pPr indent="-304800" lvl="4" marL="2286000" rtl="0" algn="ctr">
              <a:spcBef>
                <a:spcPts val="0"/>
              </a:spcBef>
              <a:spcAft>
                <a:spcPts val="0"/>
              </a:spcAft>
              <a:buSzPts val="1200"/>
              <a:buChar char="○"/>
              <a:defRPr/>
            </a:lvl5pPr>
            <a:lvl6pPr indent="-304800" lvl="5" marL="2743200" rtl="0" algn="ctr">
              <a:spcBef>
                <a:spcPts val="0"/>
              </a:spcBef>
              <a:spcAft>
                <a:spcPts val="0"/>
              </a:spcAft>
              <a:buSzPts val="1200"/>
              <a:buChar char="■"/>
              <a:defRPr/>
            </a:lvl6pPr>
            <a:lvl7pPr indent="-304800" lvl="6" marL="3200400" rtl="0" algn="ctr">
              <a:spcBef>
                <a:spcPts val="0"/>
              </a:spcBef>
              <a:spcAft>
                <a:spcPts val="0"/>
              </a:spcAft>
              <a:buSzPts val="1200"/>
              <a:buChar char="●"/>
              <a:defRPr/>
            </a:lvl7pPr>
            <a:lvl8pPr indent="-304800" lvl="7" marL="3657600" rtl="0" algn="ctr">
              <a:spcBef>
                <a:spcPts val="0"/>
              </a:spcBef>
              <a:spcAft>
                <a:spcPts val="0"/>
              </a:spcAft>
              <a:buSzPts val="1200"/>
              <a:buChar char="○"/>
              <a:defRPr/>
            </a:lvl8pPr>
            <a:lvl9pPr indent="-304800" lvl="8" marL="4114800" rtl="0" algn="ctr">
              <a:spcBef>
                <a:spcPts val="0"/>
              </a:spcBef>
              <a:spcAft>
                <a:spcPts val="0"/>
              </a:spcAft>
              <a:buSzPts val="1200"/>
              <a:buChar char="■"/>
              <a:defRPr/>
            </a:lvl9pPr>
          </a:lstStyle>
          <a:p/>
        </p:txBody>
      </p:sp>
      <p:sp>
        <p:nvSpPr>
          <p:cNvPr id="92" name="Google Shape;92;p23"/>
          <p:cNvSpPr txBox="1"/>
          <p:nvPr>
            <p:ph idx="12" type="sldNum"/>
          </p:nvPr>
        </p:nvSpPr>
        <p:spPr>
          <a:xfrm>
            <a:off x="6337665" y="7833225"/>
            <a:ext cx="410400" cy="661200"/>
          </a:xfrm>
          <a:prstGeom prst="rect">
            <a:avLst/>
          </a:prstGeom>
        </p:spPr>
        <p:txBody>
          <a:bodyPr anchorCtr="0" anchor="ctr" bIns="78750" lIns="78750" spcFirstLastPara="1" rIns="78750" wrap="square" tIns="7875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6337665" y="7833225"/>
            <a:ext cx="410400" cy="661200"/>
          </a:xfrm>
          <a:prstGeom prst="rect">
            <a:avLst/>
          </a:prstGeom>
        </p:spPr>
        <p:txBody>
          <a:bodyPr anchorCtr="0" anchor="ctr" bIns="78750" lIns="78750" spcFirstLastPara="1" rIns="78750" wrap="square" tIns="7875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33161" y="747549"/>
            <a:ext cx="6373800" cy="962100"/>
          </a:xfrm>
          <a:prstGeom prst="rect">
            <a:avLst/>
          </a:prstGeom>
        </p:spPr>
        <p:txBody>
          <a:bodyPr anchorCtr="0" anchor="t" bIns="80400" lIns="80400" spcFirstLastPara="1" rIns="80400" wrap="square" tIns="80400">
            <a:noAutofit/>
          </a:bodyPr>
          <a:lstStyle>
            <a:lvl1pPr lvl="0">
              <a:spcBef>
                <a:spcPts val="0"/>
              </a:spcBef>
              <a:spcAft>
                <a:spcPts val="0"/>
              </a:spcAft>
              <a:buSzPts val="2500"/>
              <a:buNone/>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p:txBody>
      </p:sp>
      <p:sp>
        <p:nvSpPr>
          <p:cNvPr id="18" name="Google Shape;18;p4"/>
          <p:cNvSpPr txBox="1"/>
          <p:nvPr>
            <p:ph idx="1" type="body"/>
          </p:nvPr>
        </p:nvSpPr>
        <p:spPr>
          <a:xfrm>
            <a:off x="233161" y="1935916"/>
            <a:ext cx="6373800" cy="5739000"/>
          </a:xfrm>
          <a:prstGeom prst="rect">
            <a:avLst/>
          </a:prstGeom>
        </p:spPr>
        <p:txBody>
          <a:bodyPr anchorCtr="0" anchor="t" bIns="80400" lIns="80400" spcFirstLastPara="1" rIns="80400" wrap="square" tIns="80400">
            <a:noAutofit/>
          </a:bodyPr>
          <a:lstStyle>
            <a:lvl1pPr indent="-330200" lvl="0" marL="457200">
              <a:spcBef>
                <a:spcPts val="0"/>
              </a:spcBef>
              <a:spcAft>
                <a:spcPts val="0"/>
              </a:spcAft>
              <a:buSzPts val="1600"/>
              <a:buChar char="●"/>
              <a:defRPr/>
            </a:lvl1pPr>
            <a:lvl2pPr indent="-304800" lvl="1" marL="914400">
              <a:spcBef>
                <a:spcPts val="1400"/>
              </a:spcBef>
              <a:spcAft>
                <a:spcPts val="0"/>
              </a:spcAft>
              <a:buSzPts val="1200"/>
              <a:buChar char="○"/>
              <a:defRPr/>
            </a:lvl2pPr>
            <a:lvl3pPr indent="-304800" lvl="2" marL="1371600">
              <a:spcBef>
                <a:spcPts val="1400"/>
              </a:spcBef>
              <a:spcAft>
                <a:spcPts val="0"/>
              </a:spcAft>
              <a:buSzPts val="1200"/>
              <a:buChar char="■"/>
              <a:defRPr/>
            </a:lvl3pPr>
            <a:lvl4pPr indent="-304800" lvl="3" marL="1828800">
              <a:spcBef>
                <a:spcPts val="1400"/>
              </a:spcBef>
              <a:spcAft>
                <a:spcPts val="0"/>
              </a:spcAft>
              <a:buSzPts val="1200"/>
              <a:buChar char="●"/>
              <a:defRPr/>
            </a:lvl4pPr>
            <a:lvl5pPr indent="-304800" lvl="4" marL="2286000">
              <a:spcBef>
                <a:spcPts val="1400"/>
              </a:spcBef>
              <a:spcAft>
                <a:spcPts val="0"/>
              </a:spcAft>
              <a:buSzPts val="1200"/>
              <a:buChar char="○"/>
              <a:defRPr/>
            </a:lvl5pPr>
            <a:lvl6pPr indent="-304800" lvl="5" marL="2743200">
              <a:spcBef>
                <a:spcPts val="1400"/>
              </a:spcBef>
              <a:spcAft>
                <a:spcPts val="0"/>
              </a:spcAft>
              <a:buSzPts val="1200"/>
              <a:buChar char="■"/>
              <a:defRPr/>
            </a:lvl6pPr>
            <a:lvl7pPr indent="-304800" lvl="6" marL="3200400">
              <a:spcBef>
                <a:spcPts val="1400"/>
              </a:spcBef>
              <a:spcAft>
                <a:spcPts val="0"/>
              </a:spcAft>
              <a:buSzPts val="1200"/>
              <a:buChar char="●"/>
              <a:defRPr/>
            </a:lvl7pPr>
            <a:lvl8pPr indent="-304800" lvl="7" marL="3657600">
              <a:spcBef>
                <a:spcPts val="1400"/>
              </a:spcBef>
              <a:spcAft>
                <a:spcPts val="0"/>
              </a:spcAft>
              <a:buSzPts val="1200"/>
              <a:buChar char="○"/>
              <a:defRPr/>
            </a:lvl8pPr>
            <a:lvl9pPr indent="-304800" lvl="8" marL="4114800">
              <a:spcBef>
                <a:spcPts val="1400"/>
              </a:spcBef>
              <a:spcAft>
                <a:spcPts val="1400"/>
              </a:spcAft>
              <a:buSzPts val="1200"/>
              <a:buChar char="■"/>
              <a:defRPr/>
            </a:lvl9pPr>
          </a:lstStyle>
          <a:p/>
        </p:txBody>
      </p:sp>
      <p:sp>
        <p:nvSpPr>
          <p:cNvPr id="19" name="Google Shape;19;p4"/>
          <p:cNvSpPr txBox="1"/>
          <p:nvPr>
            <p:ph idx="12" type="sldNum"/>
          </p:nvPr>
        </p:nvSpPr>
        <p:spPr>
          <a:xfrm>
            <a:off x="6337665" y="7833225"/>
            <a:ext cx="410400" cy="661200"/>
          </a:xfrm>
          <a:prstGeom prst="rect">
            <a:avLst/>
          </a:prstGeom>
        </p:spPr>
        <p:txBody>
          <a:bodyPr anchorCtr="0" anchor="ctr" bIns="80400" lIns="80400" spcFirstLastPara="1" rIns="80400" wrap="square" tIns="804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33161" y="747549"/>
            <a:ext cx="6373800" cy="962100"/>
          </a:xfrm>
          <a:prstGeom prst="rect">
            <a:avLst/>
          </a:prstGeom>
        </p:spPr>
        <p:txBody>
          <a:bodyPr anchorCtr="0" anchor="t" bIns="80400" lIns="80400" spcFirstLastPara="1" rIns="80400" wrap="square" tIns="80400">
            <a:noAutofit/>
          </a:bodyPr>
          <a:lstStyle>
            <a:lvl1pPr lvl="0">
              <a:spcBef>
                <a:spcPts val="0"/>
              </a:spcBef>
              <a:spcAft>
                <a:spcPts val="0"/>
              </a:spcAft>
              <a:buSzPts val="2500"/>
              <a:buNone/>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p:txBody>
      </p:sp>
      <p:sp>
        <p:nvSpPr>
          <p:cNvPr id="22" name="Google Shape;22;p5"/>
          <p:cNvSpPr txBox="1"/>
          <p:nvPr>
            <p:ph idx="1" type="body"/>
          </p:nvPr>
        </p:nvSpPr>
        <p:spPr>
          <a:xfrm>
            <a:off x="233161" y="1935916"/>
            <a:ext cx="2991900" cy="5739000"/>
          </a:xfrm>
          <a:prstGeom prst="rect">
            <a:avLst/>
          </a:prstGeom>
        </p:spPr>
        <p:txBody>
          <a:bodyPr anchorCtr="0" anchor="t" bIns="80400" lIns="80400" spcFirstLastPara="1" rIns="80400" wrap="square" tIns="80400">
            <a:noAutofit/>
          </a:bodyPr>
          <a:lstStyle>
            <a:lvl1pPr indent="-304800" lvl="0" marL="457200">
              <a:spcBef>
                <a:spcPts val="0"/>
              </a:spcBef>
              <a:spcAft>
                <a:spcPts val="0"/>
              </a:spcAft>
              <a:buSzPts val="1200"/>
              <a:buChar char="●"/>
              <a:defRPr sz="1200"/>
            </a:lvl1pPr>
            <a:lvl2pPr indent="-298450" lvl="1" marL="914400">
              <a:spcBef>
                <a:spcPts val="1400"/>
              </a:spcBef>
              <a:spcAft>
                <a:spcPts val="0"/>
              </a:spcAft>
              <a:buSzPts val="1100"/>
              <a:buChar char="○"/>
              <a:defRPr sz="1100"/>
            </a:lvl2pPr>
            <a:lvl3pPr indent="-298450" lvl="2" marL="1371600">
              <a:spcBef>
                <a:spcPts val="1400"/>
              </a:spcBef>
              <a:spcAft>
                <a:spcPts val="0"/>
              </a:spcAft>
              <a:buSzPts val="1100"/>
              <a:buChar char="■"/>
              <a:defRPr sz="1100"/>
            </a:lvl3pPr>
            <a:lvl4pPr indent="-298450" lvl="3" marL="1828800">
              <a:spcBef>
                <a:spcPts val="1400"/>
              </a:spcBef>
              <a:spcAft>
                <a:spcPts val="0"/>
              </a:spcAft>
              <a:buSzPts val="1100"/>
              <a:buChar char="●"/>
              <a:defRPr sz="1100"/>
            </a:lvl4pPr>
            <a:lvl5pPr indent="-298450" lvl="4" marL="2286000">
              <a:spcBef>
                <a:spcPts val="1400"/>
              </a:spcBef>
              <a:spcAft>
                <a:spcPts val="0"/>
              </a:spcAft>
              <a:buSzPts val="1100"/>
              <a:buChar char="○"/>
              <a:defRPr sz="1100"/>
            </a:lvl5pPr>
            <a:lvl6pPr indent="-298450" lvl="5" marL="2743200">
              <a:spcBef>
                <a:spcPts val="1400"/>
              </a:spcBef>
              <a:spcAft>
                <a:spcPts val="0"/>
              </a:spcAft>
              <a:buSzPts val="1100"/>
              <a:buChar char="■"/>
              <a:defRPr sz="1100"/>
            </a:lvl6pPr>
            <a:lvl7pPr indent="-298450" lvl="6" marL="3200400">
              <a:spcBef>
                <a:spcPts val="1400"/>
              </a:spcBef>
              <a:spcAft>
                <a:spcPts val="0"/>
              </a:spcAft>
              <a:buSzPts val="1100"/>
              <a:buChar char="●"/>
              <a:defRPr sz="1100"/>
            </a:lvl7pPr>
            <a:lvl8pPr indent="-298450" lvl="7" marL="3657600">
              <a:spcBef>
                <a:spcPts val="1400"/>
              </a:spcBef>
              <a:spcAft>
                <a:spcPts val="0"/>
              </a:spcAft>
              <a:buSzPts val="1100"/>
              <a:buChar char="○"/>
              <a:defRPr sz="1100"/>
            </a:lvl8pPr>
            <a:lvl9pPr indent="-298450" lvl="8" marL="4114800">
              <a:spcBef>
                <a:spcPts val="1400"/>
              </a:spcBef>
              <a:spcAft>
                <a:spcPts val="1400"/>
              </a:spcAft>
              <a:buSzPts val="1100"/>
              <a:buChar char="■"/>
              <a:defRPr sz="1100"/>
            </a:lvl9pPr>
          </a:lstStyle>
          <a:p/>
        </p:txBody>
      </p:sp>
      <p:sp>
        <p:nvSpPr>
          <p:cNvPr id="23" name="Google Shape;23;p5"/>
          <p:cNvSpPr txBox="1"/>
          <p:nvPr>
            <p:ph idx="2" type="body"/>
          </p:nvPr>
        </p:nvSpPr>
        <p:spPr>
          <a:xfrm>
            <a:off x="3614787" y="1935916"/>
            <a:ext cx="2991900" cy="5739000"/>
          </a:xfrm>
          <a:prstGeom prst="rect">
            <a:avLst/>
          </a:prstGeom>
        </p:spPr>
        <p:txBody>
          <a:bodyPr anchorCtr="0" anchor="t" bIns="80400" lIns="80400" spcFirstLastPara="1" rIns="80400" wrap="square" tIns="80400">
            <a:noAutofit/>
          </a:bodyPr>
          <a:lstStyle>
            <a:lvl1pPr indent="-304800" lvl="0" marL="457200">
              <a:spcBef>
                <a:spcPts val="0"/>
              </a:spcBef>
              <a:spcAft>
                <a:spcPts val="0"/>
              </a:spcAft>
              <a:buSzPts val="1200"/>
              <a:buChar char="●"/>
              <a:defRPr sz="1200"/>
            </a:lvl1pPr>
            <a:lvl2pPr indent="-298450" lvl="1" marL="914400">
              <a:spcBef>
                <a:spcPts val="1400"/>
              </a:spcBef>
              <a:spcAft>
                <a:spcPts val="0"/>
              </a:spcAft>
              <a:buSzPts val="1100"/>
              <a:buChar char="○"/>
              <a:defRPr sz="1100"/>
            </a:lvl2pPr>
            <a:lvl3pPr indent="-298450" lvl="2" marL="1371600">
              <a:spcBef>
                <a:spcPts val="1400"/>
              </a:spcBef>
              <a:spcAft>
                <a:spcPts val="0"/>
              </a:spcAft>
              <a:buSzPts val="1100"/>
              <a:buChar char="■"/>
              <a:defRPr sz="1100"/>
            </a:lvl3pPr>
            <a:lvl4pPr indent="-298450" lvl="3" marL="1828800">
              <a:spcBef>
                <a:spcPts val="1400"/>
              </a:spcBef>
              <a:spcAft>
                <a:spcPts val="0"/>
              </a:spcAft>
              <a:buSzPts val="1100"/>
              <a:buChar char="●"/>
              <a:defRPr sz="1100"/>
            </a:lvl4pPr>
            <a:lvl5pPr indent="-298450" lvl="4" marL="2286000">
              <a:spcBef>
                <a:spcPts val="1400"/>
              </a:spcBef>
              <a:spcAft>
                <a:spcPts val="0"/>
              </a:spcAft>
              <a:buSzPts val="1100"/>
              <a:buChar char="○"/>
              <a:defRPr sz="1100"/>
            </a:lvl5pPr>
            <a:lvl6pPr indent="-298450" lvl="5" marL="2743200">
              <a:spcBef>
                <a:spcPts val="1400"/>
              </a:spcBef>
              <a:spcAft>
                <a:spcPts val="0"/>
              </a:spcAft>
              <a:buSzPts val="1100"/>
              <a:buChar char="■"/>
              <a:defRPr sz="1100"/>
            </a:lvl6pPr>
            <a:lvl7pPr indent="-298450" lvl="6" marL="3200400">
              <a:spcBef>
                <a:spcPts val="1400"/>
              </a:spcBef>
              <a:spcAft>
                <a:spcPts val="0"/>
              </a:spcAft>
              <a:buSzPts val="1100"/>
              <a:buChar char="●"/>
              <a:defRPr sz="1100"/>
            </a:lvl7pPr>
            <a:lvl8pPr indent="-298450" lvl="7" marL="3657600">
              <a:spcBef>
                <a:spcPts val="1400"/>
              </a:spcBef>
              <a:spcAft>
                <a:spcPts val="0"/>
              </a:spcAft>
              <a:buSzPts val="1100"/>
              <a:buChar char="○"/>
              <a:defRPr sz="1100"/>
            </a:lvl8pPr>
            <a:lvl9pPr indent="-298450" lvl="8" marL="4114800">
              <a:spcBef>
                <a:spcPts val="1400"/>
              </a:spcBef>
              <a:spcAft>
                <a:spcPts val="1400"/>
              </a:spcAft>
              <a:buSzPts val="1100"/>
              <a:buChar char="■"/>
              <a:defRPr sz="1100"/>
            </a:lvl9pPr>
          </a:lstStyle>
          <a:p/>
        </p:txBody>
      </p:sp>
      <p:sp>
        <p:nvSpPr>
          <p:cNvPr id="24" name="Google Shape;24;p5"/>
          <p:cNvSpPr txBox="1"/>
          <p:nvPr>
            <p:ph idx="12" type="sldNum"/>
          </p:nvPr>
        </p:nvSpPr>
        <p:spPr>
          <a:xfrm>
            <a:off x="6337665" y="7833225"/>
            <a:ext cx="410400" cy="661200"/>
          </a:xfrm>
          <a:prstGeom prst="rect">
            <a:avLst/>
          </a:prstGeom>
        </p:spPr>
        <p:txBody>
          <a:bodyPr anchorCtr="0" anchor="ctr" bIns="80400" lIns="80400" spcFirstLastPara="1" rIns="80400" wrap="square" tIns="804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33161" y="747549"/>
            <a:ext cx="6373800" cy="962100"/>
          </a:xfrm>
          <a:prstGeom prst="rect">
            <a:avLst/>
          </a:prstGeom>
        </p:spPr>
        <p:txBody>
          <a:bodyPr anchorCtr="0" anchor="t" bIns="80400" lIns="80400" spcFirstLastPara="1" rIns="80400" wrap="square" tIns="80400">
            <a:noAutofit/>
          </a:bodyPr>
          <a:lstStyle>
            <a:lvl1pPr lvl="0">
              <a:spcBef>
                <a:spcPts val="0"/>
              </a:spcBef>
              <a:spcAft>
                <a:spcPts val="0"/>
              </a:spcAft>
              <a:buSzPts val="2500"/>
              <a:buNone/>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p:txBody>
      </p:sp>
      <p:sp>
        <p:nvSpPr>
          <p:cNvPr id="27" name="Google Shape;27;p6"/>
          <p:cNvSpPr txBox="1"/>
          <p:nvPr>
            <p:ph idx="12" type="sldNum"/>
          </p:nvPr>
        </p:nvSpPr>
        <p:spPr>
          <a:xfrm>
            <a:off x="6337665" y="7833225"/>
            <a:ext cx="410400" cy="661200"/>
          </a:xfrm>
          <a:prstGeom prst="rect">
            <a:avLst/>
          </a:prstGeom>
        </p:spPr>
        <p:txBody>
          <a:bodyPr anchorCtr="0" anchor="ctr" bIns="80400" lIns="80400" spcFirstLastPara="1" rIns="80400" wrap="square" tIns="804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33161" y="933291"/>
            <a:ext cx="2100600" cy="1269600"/>
          </a:xfrm>
          <a:prstGeom prst="rect">
            <a:avLst/>
          </a:prstGeom>
        </p:spPr>
        <p:txBody>
          <a:bodyPr anchorCtr="0" anchor="b" bIns="80400" lIns="80400" spcFirstLastPara="1" rIns="80400" wrap="square" tIns="80400">
            <a:noAutofit/>
          </a:bodyPr>
          <a:lstStyle>
            <a:lvl1pPr lvl="0">
              <a:spcBef>
                <a:spcPts val="0"/>
              </a:spcBef>
              <a:spcAft>
                <a:spcPts val="0"/>
              </a:spcAft>
              <a:buSzPts val="2100"/>
              <a:buNone/>
              <a:defRPr sz="2100"/>
            </a:lvl1pPr>
            <a:lvl2pPr lvl="1">
              <a:spcBef>
                <a:spcPts val="0"/>
              </a:spcBef>
              <a:spcAft>
                <a:spcPts val="0"/>
              </a:spcAft>
              <a:buSzPts val="2100"/>
              <a:buNone/>
              <a:defRPr sz="2100"/>
            </a:lvl2pPr>
            <a:lvl3pPr lvl="2">
              <a:spcBef>
                <a:spcPts val="0"/>
              </a:spcBef>
              <a:spcAft>
                <a:spcPts val="0"/>
              </a:spcAft>
              <a:buSzPts val="2100"/>
              <a:buNone/>
              <a:defRPr sz="2100"/>
            </a:lvl3pPr>
            <a:lvl4pPr lvl="3">
              <a:spcBef>
                <a:spcPts val="0"/>
              </a:spcBef>
              <a:spcAft>
                <a:spcPts val="0"/>
              </a:spcAft>
              <a:buSzPts val="2100"/>
              <a:buNone/>
              <a:defRPr sz="2100"/>
            </a:lvl4pPr>
            <a:lvl5pPr lvl="4">
              <a:spcBef>
                <a:spcPts val="0"/>
              </a:spcBef>
              <a:spcAft>
                <a:spcPts val="0"/>
              </a:spcAft>
              <a:buSzPts val="2100"/>
              <a:buNone/>
              <a:defRPr sz="2100"/>
            </a:lvl5pPr>
            <a:lvl6pPr lvl="5">
              <a:spcBef>
                <a:spcPts val="0"/>
              </a:spcBef>
              <a:spcAft>
                <a:spcPts val="0"/>
              </a:spcAft>
              <a:buSzPts val="2100"/>
              <a:buNone/>
              <a:defRPr sz="2100"/>
            </a:lvl6pPr>
            <a:lvl7pPr lvl="6">
              <a:spcBef>
                <a:spcPts val="0"/>
              </a:spcBef>
              <a:spcAft>
                <a:spcPts val="0"/>
              </a:spcAft>
              <a:buSzPts val="2100"/>
              <a:buNone/>
              <a:defRPr sz="2100"/>
            </a:lvl7pPr>
            <a:lvl8pPr lvl="7">
              <a:spcBef>
                <a:spcPts val="0"/>
              </a:spcBef>
              <a:spcAft>
                <a:spcPts val="0"/>
              </a:spcAft>
              <a:buSzPts val="2100"/>
              <a:buNone/>
              <a:defRPr sz="2100"/>
            </a:lvl8pPr>
            <a:lvl9pPr lvl="8">
              <a:spcBef>
                <a:spcPts val="0"/>
              </a:spcBef>
              <a:spcAft>
                <a:spcPts val="0"/>
              </a:spcAft>
              <a:buSzPts val="2100"/>
              <a:buNone/>
              <a:defRPr sz="2100"/>
            </a:lvl9pPr>
          </a:lstStyle>
          <a:p/>
        </p:txBody>
      </p:sp>
      <p:sp>
        <p:nvSpPr>
          <p:cNvPr id="30" name="Google Shape;30;p7"/>
          <p:cNvSpPr txBox="1"/>
          <p:nvPr>
            <p:ph idx="1" type="body"/>
          </p:nvPr>
        </p:nvSpPr>
        <p:spPr>
          <a:xfrm>
            <a:off x="233161" y="2334236"/>
            <a:ext cx="2100600" cy="5340600"/>
          </a:xfrm>
          <a:prstGeom prst="rect">
            <a:avLst/>
          </a:prstGeom>
        </p:spPr>
        <p:txBody>
          <a:bodyPr anchorCtr="0" anchor="t" bIns="80400" lIns="80400" spcFirstLastPara="1" rIns="80400" wrap="square" tIns="80400">
            <a:noAutofit/>
          </a:bodyPr>
          <a:lstStyle>
            <a:lvl1pPr indent="-298450" lvl="0" marL="457200">
              <a:spcBef>
                <a:spcPts val="0"/>
              </a:spcBef>
              <a:spcAft>
                <a:spcPts val="0"/>
              </a:spcAft>
              <a:buSzPts val="1100"/>
              <a:buChar char="●"/>
              <a:defRPr sz="1100"/>
            </a:lvl1pPr>
            <a:lvl2pPr indent="-298450" lvl="1" marL="914400">
              <a:spcBef>
                <a:spcPts val="1400"/>
              </a:spcBef>
              <a:spcAft>
                <a:spcPts val="0"/>
              </a:spcAft>
              <a:buSzPts val="1100"/>
              <a:buChar char="○"/>
              <a:defRPr sz="1100"/>
            </a:lvl2pPr>
            <a:lvl3pPr indent="-298450" lvl="2" marL="1371600">
              <a:spcBef>
                <a:spcPts val="1400"/>
              </a:spcBef>
              <a:spcAft>
                <a:spcPts val="0"/>
              </a:spcAft>
              <a:buSzPts val="1100"/>
              <a:buChar char="■"/>
              <a:defRPr sz="1100"/>
            </a:lvl3pPr>
            <a:lvl4pPr indent="-298450" lvl="3" marL="1828800">
              <a:spcBef>
                <a:spcPts val="1400"/>
              </a:spcBef>
              <a:spcAft>
                <a:spcPts val="0"/>
              </a:spcAft>
              <a:buSzPts val="1100"/>
              <a:buChar char="●"/>
              <a:defRPr sz="1100"/>
            </a:lvl4pPr>
            <a:lvl5pPr indent="-298450" lvl="4" marL="2286000">
              <a:spcBef>
                <a:spcPts val="1400"/>
              </a:spcBef>
              <a:spcAft>
                <a:spcPts val="0"/>
              </a:spcAft>
              <a:buSzPts val="1100"/>
              <a:buChar char="○"/>
              <a:defRPr sz="1100"/>
            </a:lvl5pPr>
            <a:lvl6pPr indent="-298450" lvl="5" marL="2743200">
              <a:spcBef>
                <a:spcPts val="1400"/>
              </a:spcBef>
              <a:spcAft>
                <a:spcPts val="0"/>
              </a:spcAft>
              <a:buSzPts val="1100"/>
              <a:buChar char="■"/>
              <a:defRPr sz="1100"/>
            </a:lvl6pPr>
            <a:lvl7pPr indent="-298450" lvl="6" marL="3200400">
              <a:spcBef>
                <a:spcPts val="1400"/>
              </a:spcBef>
              <a:spcAft>
                <a:spcPts val="0"/>
              </a:spcAft>
              <a:buSzPts val="1100"/>
              <a:buChar char="●"/>
              <a:defRPr sz="1100"/>
            </a:lvl7pPr>
            <a:lvl8pPr indent="-298450" lvl="7" marL="3657600">
              <a:spcBef>
                <a:spcPts val="1400"/>
              </a:spcBef>
              <a:spcAft>
                <a:spcPts val="0"/>
              </a:spcAft>
              <a:buSzPts val="1100"/>
              <a:buChar char="○"/>
              <a:defRPr sz="1100"/>
            </a:lvl8pPr>
            <a:lvl9pPr indent="-298450" lvl="8" marL="4114800">
              <a:spcBef>
                <a:spcPts val="1400"/>
              </a:spcBef>
              <a:spcAft>
                <a:spcPts val="1400"/>
              </a:spcAft>
              <a:buSzPts val="1100"/>
              <a:buChar char="■"/>
              <a:defRPr sz="1100"/>
            </a:lvl9pPr>
          </a:lstStyle>
          <a:p/>
        </p:txBody>
      </p:sp>
      <p:sp>
        <p:nvSpPr>
          <p:cNvPr id="31" name="Google Shape;31;p7"/>
          <p:cNvSpPr txBox="1"/>
          <p:nvPr>
            <p:ph idx="12" type="sldNum"/>
          </p:nvPr>
        </p:nvSpPr>
        <p:spPr>
          <a:xfrm>
            <a:off x="6337665" y="7833225"/>
            <a:ext cx="410400" cy="661200"/>
          </a:xfrm>
          <a:prstGeom prst="rect">
            <a:avLst/>
          </a:prstGeom>
        </p:spPr>
        <p:txBody>
          <a:bodyPr anchorCtr="0" anchor="ctr" bIns="80400" lIns="80400" spcFirstLastPara="1" rIns="80400" wrap="square" tIns="804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366722" y="756157"/>
            <a:ext cx="4763100" cy="6871800"/>
          </a:xfrm>
          <a:prstGeom prst="rect">
            <a:avLst/>
          </a:prstGeom>
        </p:spPr>
        <p:txBody>
          <a:bodyPr anchorCtr="0" anchor="ctr" bIns="80400" lIns="80400" spcFirstLastPara="1" rIns="80400" wrap="square" tIns="80400">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34" name="Google Shape;34;p8"/>
          <p:cNvSpPr txBox="1"/>
          <p:nvPr>
            <p:ph idx="12" type="sldNum"/>
          </p:nvPr>
        </p:nvSpPr>
        <p:spPr>
          <a:xfrm>
            <a:off x="6337665" y="7833225"/>
            <a:ext cx="410400" cy="661200"/>
          </a:xfrm>
          <a:prstGeom prst="rect">
            <a:avLst/>
          </a:prstGeom>
        </p:spPr>
        <p:txBody>
          <a:bodyPr anchorCtr="0" anchor="ctr" bIns="80400" lIns="80400" spcFirstLastPara="1" rIns="80400" wrap="square" tIns="804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420000" y="-210"/>
            <a:ext cx="3420000" cy="8640000"/>
          </a:xfrm>
          <a:prstGeom prst="rect">
            <a:avLst/>
          </a:prstGeom>
          <a:solidFill>
            <a:schemeClr val="lt2"/>
          </a:solidFill>
          <a:ln>
            <a:noFill/>
          </a:ln>
        </p:spPr>
        <p:txBody>
          <a:bodyPr anchorCtr="0" anchor="ctr" bIns="80400" lIns="80400" spcFirstLastPara="1" rIns="80400" wrap="square" tIns="80400">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198602" y="2071475"/>
            <a:ext cx="3025800" cy="2490000"/>
          </a:xfrm>
          <a:prstGeom prst="rect">
            <a:avLst/>
          </a:prstGeom>
        </p:spPr>
        <p:txBody>
          <a:bodyPr anchorCtr="0" anchor="b" bIns="80400" lIns="80400" spcFirstLastPara="1" rIns="80400" wrap="square" tIns="80400">
            <a:noAutofit/>
          </a:bodyPr>
          <a:lstStyle>
            <a:lvl1pPr lvl="0" algn="ctr">
              <a:spcBef>
                <a:spcPts val="0"/>
              </a:spcBef>
              <a:spcAft>
                <a:spcPts val="0"/>
              </a:spcAft>
              <a:buSzPts val="3700"/>
              <a:buNone/>
              <a:defRPr sz="3700"/>
            </a:lvl1pPr>
            <a:lvl2pPr lvl="1" algn="ctr">
              <a:spcBef>
                <a:spcPts val="0"/>
              </a:spcBef>
              <a:spcAft>
                <a:spcPts val="0"/>
              </a:spcAft>
              <a:buSzPts val="3700"/>
              <a:buNone/>
              <a:defRPr sz="3700"/>
            </a:lvl2pPr>
            <a:lvl3pPr lvl="2" algn="ctr">
              <a:spcBef>
                <a:spcPts val="0"/>
              </a:spcBef>
              <a:spcAft>
                <a:spcPts val="0"/>
              </a:spcAft>
              <a:buSzPts val="3700"/>
              <a:buNone/>
              <a:defRPr sz="3700"/>
            </a:lvl3pPr>
            <a:lvl4pPr lvl="3" algn="ctr">
              <a:spcBef>
                <a:spcPts val="0"/>
              </a:spcBef>
              <a:spcAft>
                <a:spcPts val="0"/>
              </a:spcAft>
              <a:buSzPts val="3700"/>
              <a:buNone/>
              <a:defRPr sz="3700"/>
            </a:lvl4pPr>
            <a:lvl5pPr lvl="4" algn="ctr">
              <a:spcBef>
                <a:spcPts val="0"/>
              </a:spcBef>
              <a:spcAft>
                <a:spcPts val="0"/>
              </a:spcAft>
              <a:buSzPts val="3700"/>
              <a:buNone/>
              <a:defRPr sz="3700"/>
            </a:lvl5pPr>
            <a:lvl6pPr lvl="5" algn="ctr">
              <a:spcBef>
                <a:spcPts val="0"/>
              </a:spcBef>
              <a:spcAft>
                <a:spcPts val="0"/>
              </a:spcAft>
              <a:buSzPts val="3700"/>
              <a:buNone/>
              <a:defRPr sz="3700"/>
            </a:lvl6pPr>
            <a:lvl7pPr lvl="6" algn="ctr">
              <a:spcBef>
                <a:spcPts val="0"/>
              </a:spcBef>
              <a:spcAft>
                <a:spcPts val="0"/>
              </a:spcAft>
              <a:buSzPts val="3700"/>
              <a:buNone/>
              <a:defRPr sz="3700"/>
            </a:lvl7pPr>
            <a:lvl8pPr lvl="7" algn="ctr">
              <a:spcBef>
                <a:spcPts val="0"/>
              </a:spcBef>
              <a:spcAft>
                <a:spcPts val="0"/>
              </a:spcAft>
              <a:buSzPts val="3700"/>
              <a:buNone/>
              <a:defRPr sz="3700"/>
            </a:lvl8pPr>
            <a:lvl9pPr lvl="8" algn="ctr">
              <a:spcBef>
                <a:spcPts val="0"/>
              </a:spcBef>
              <a:spcAft>
                <a:spcPts val="0"/>
              </a:spcAft>
              <a:buSzPts val="3700"/>
              <a:buNone/>
              <a:defRPr sz="3700"/>
            </a:lvl9pPr>
          </a:lstStyle>
          <a:p/>
        </p:txBody>
      </p:sp>
      <p:sp>
        <p:nvSpPr>
          <p:cNvPr id="38" name="Google Shape;38;p9"/>
          <p:cNvSpPr txBox="1"/>
          <p:nvPr>
            <p:ph idx="1" type="subTitle"/>
          </p:nvPr>
        </p:nvSpPr>
        <p:spPr>
          <a:xfrm>
            <a:off x="198602" y="4708577"/>
            <a:ext cx="3025800" cy="2074500"/>
          </a:xfrm>
          <a:prstGeom prst="rect">
            <a:avLst/>
          </a:prstGeom>
        </p:spPr>
        <p:txBody>
          <a:bodyPr anchorCtr="0" anchor="t" bIns="80400" lIns="80400" spcFirstLastPara="1" rIns="80400" wrap="square" tIns="80400">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39" name="Google Shape;39;p9"/>
          <p:cNvSpPr txBox="1"/>
          <p:nvPr>
            <p:ph idx="2" type="body"/>
          </p:nvPr>
        </p:nvSpPr>
        <p:spPr>
          <a:xfrm>
            <a:off x="3694902" y="1216294"/>
            <a:ext cx="2870100" cy="6207000"/>
          </a:xfrm>
          <a:prstGeom prst="rect">
            <a:avLst/>
          </a:prstGeom>
        </p:spPr>
        <p:txBody>
          <a:bodyPr anchorCtr="0" anchor="ctr" bIns="80400" lIns="80400" spcFirstLastPara="1" rIns="80400" wrap="square" tIns="80400">
            <a:noAutofit/>
          </a:bodyPr>
          <a:lstStyle>
            <a:lvl1pPr indent="-330200" lvl="0" marL="457200">
              <a:spcBef>
                <a:spcPts val="0"/>
              </a:spcBef>
              <a:spcAft>
                <a:spcPts val="0"/>
              </a:spcAft>
              <a:buSzPts val="1600"/>
              <a:buChar char="●"/>
              <a:defRPr/>
            </a:lvl1pPr>
            <a:lvl2pPr indent="-304800" lvl="1" marL="914400">
              <a:spcBef>
                <a:spcPts val="1400"/>
              </a:spcBef>
              <a:spcAft>
                <a:spcPts val="0"/>
              </a:spcAft>
              <a:buSzPts val="1200"/>
              <a:buChar char="○"/>
              <a:defRPr/>
            </a:lvl2pPr>
            <a:lvl3pPr indent="-304800" lvl="2" marL="1371600">
              <a:spcBef>
                <a:spcPts val="1400"/>
              </a:spcBef>
              <a:spcAft>
                <a:spcPts val="0"/>
              </a:spcAft>
              <a:buSzPts val="1200"/>
              <a:buChar char="■"/>
              <a:defRPr/>
            </a:lvl3pPr>
            <a:lvl4pPr indent="-304800" lvl="3" marL="1828800">
              <a:spcBef>
                <a:spcPts val="1400"/>
              </a:spcBef>
              <a:spcAft>
                <a:spcPts val="0"/>
              </a:spcAft>
              <a:buSzPts val="1200"/>
              <a:buChar char="●"/>
              <a:defRPr/>
            </a:lvl4pPr>
            <a:lvl5pPr indent="-304800" lvl="4" marL="2286000">
              <a:spcBef>
                <a:spcPts val="1400"/>
              </a:spcBef>
              <a:spcAft>
                <a:spcPts val="0"/>
              </a:spcAft>
              <a:buSzPts val="1200"/>
              <a:buChar char="○"/>
              <a:defRPr/>
            </a:lvl5pPr>
            <a:lvl6pPr indent="-304800" lvl="5" marL="2743200">
              <a:spcBef>
                <a:spcPts val="1400"/>
              </a:spcBef>
              <a:spcAft>
                <a:spcPts val="0"/>
              </a:spcAft>
              <a:buSzPts val="1200"/>
              <a:buChar char="■"/>
              <a:defRPr/>
            </a:lvl6pPr>
            <a:lvl7pPr indent="-304800" lvl="6" marL="3200400">
              <a:spcBef>
                <a:spcPts val="1400"/>
              </a:spcBef>
              <a:spcAft>
                <a:spcPts val="0"/>
              </a:spcAft>
              <a:buSzPts val="1200"/>
              <a:buChar char="●"/>
              <a:defRPr/>
            </a:lvl7pPr>
            <a:lvl8pPr indent="-304800" lvl="7" marL="3657600">
              <a:spcBef>
                <a:spcPts val="1400"/>
              </a:spcBef>
              <a:spcAft>
                <a:spcPts val="0"/>
              </a:spcAft>
              <a:buSzPts val="1200"/>
              <a:buChar char="○"/>
              <a:defRPr/>
            </a:lvl8pPr>
            <a:lvl9pPr indent="-304800" lvl="8" marL="4114800">
              <a:spcBef>
                <a:spcPts val="1400"/>
              </a:spcBef>
              <a:spcAft>
                <a:spcPts val="1400"/>
              </a:spcAft>
              <a:buSzPts val="1200"/>
              <a:buChar char="■"/>
              <a:defRPr/>
            </a:lvl9pPr>
          </a:lstStyle>
          <a:p/>
        </p:txBody>
      </p:sp>
      <p:sp>
        <p:nvSpPr>
          <p:cNvPr id="40" name="Google Shape;40;p9"/>
          <p:cNvSpPr txBox="1"/>
          <p:nvPr>
            <p:ph idx="12" type="sldNum"/>
          </p:nvPr>
        </p:nvSpPr>
        <p:spPr>
          <a:xfrm>
            <a:off x="6337665" y="7833225"/>
            <a:ext cx="410400" cy="661200"/>
          </a:xfrm>
          <a:prstGeom prst="rect">
            <a:avLst/>
          </a:prstGeom>
        </p:spPr>
        <p:txBody>
          <a:bodyPr anchorCtr="0" anchor="ctr" bIns="80400" lIns="80400" spcFirstLastPara="1" rIns="80400" wrap="square" tIns="804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33161" y="7106478"/>
            <a:ext cx="4487400" cy="1016400"/>
          </a:xfrm>
          <a:prstGeom prst="rect">
            <a:avLst/>
          </a:prstGeom>
        </p:spPr>
        <p:txBody>
          <a:bodyPr anchorCtr="0" anchor="ctr" bIns="80400" lIns="80400" spcFirstLastPara="1" rIns="80400" wrap="square" tIns="80400">
            <a:noAutofit/>
          </a:bodyPr>
          <a:lstStyle>
            <a:lvl1pPr indent="-228600" lvl="0" marL="457200">
              <a:lnSpc>
                <a:spcPct val="100000"/>
              </a:lnSpc>
              <a:spcBef>
                <a:spcPts val="0"/>
              </a:spcBef>
              <a:spcAft>
                <a:spcPts val="0"/>
              </a:spcAft>
              <a:buSzPts val="1600"/>
              <a:buNone/>
              <a:defRPr/>
            </a:lvl1pPr>
          </a:lstStyle>
          <a:p/>
        </p:txBody>
      </p:sp>
      <p:sp>
        <p:nvSpPr>
          <p:cNvPr id="43" name="Google Shape;43;p10"/>
          <p:cNvSpPr txBox="1"/>
          <p:nvPr>
            <p:ph idx="12" type="sldNum"/>
          </p:nvPr>
        </p:nvSpPr>
        <p:spPr>
          <a:xfrm>
            <a:off x="6337665" y="7833225"/>
            <a:ext cx="410400" cy="661200"/>
          </a:xfrm>
          <a:prstGeom prst="rect">
            <a:avLst/>
          </a:prstGeom>
        </p:spPr>
        <p:txBody>
          <a:bodyPr anchorCtr="0" anchor="ctr" bIns="80400" lIns="80400" spcFirstLastPara="1" rIns="80400" wrap="square" tIns="804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33161" y="747549"/>
            <a:ext cx="6373800" cy="962100"/>
          </a:xfrm>
          <a:prstGeom prst="rect">
            <a:avLst/>
          </a:prstGeom>
          <a:noFill/>
          <a:ln>
            <a:noFill/>
          </a:ln>
        </p:spPr>
        <p:txBody>
          <a:bodyPr anchorCtr="0" anchor="t" bIns="80400" lIns="80400" spcFirstLastPara="1" rIns="80400" wrap="square" tIns="80400">
            <a:noAutofit/>
          </a:bodyPr>
          <a:lstStyle>
            <a:lvl1pPr lvl="0">
              <a:spcBef>
                <a:spcPts val="0"/>
              </a:spcBef>
              <a:spcAft>
                <a:spcPts val="0"/>
              </a:spcAft>
              <a:buClr>
                <a:schemeClr val="dk1"/>
              </a:buClr>
              <a:buSzPts val="2500"/>
              <a:buNone/>
              <a:defRPr sz="2500">
                <a:solidFill>
                  <a:schemeClr val="dk1"/>
                </a:solidFill>
              </a:defRPr>
            </a:lvl1pPr>
            <a:lvl2pPr lvl="1">
              <a:spcBef>
                <a:spcPts val="0"/>
              </a:spcBef>
              <a:spcAft>
                <a:spcPts val="0"/>
              </a:spcAft>
              <a:buClr>
                <a:schemeClr val="dk1"/>
              </a:buClr>
              <a:buSzPts val="2500"/>
              <a:buNone/>
              <a:defRPr sz="2500">
                <a:solidFill>
                  <a:schemeClr val="dk1"/>
                </a:solidFill>
              </a:defRPr>
            </a:lvl2pPr>
            <a:lvl3pPr lvl="2">
              <a:spcBef>
                <a:spcPts val="0"/>
              </a:spcBef>
              <a:spcAft>
                <a:spcPts val="0"/>
              </a:spcAft>
              <a:buClr>
                <a:schemeClr val="dk1"/>
              </a:buClr>
              <a:buSzPts val="2500"/>
              <a:buNone/>
              <a:defRPr sz="2500">
                <a:solidFill>
                  <a:schemeClr val="dk1"/>
                </a:solidFill>
              </a:defRPr>
            </a:lvl3pPr>
            <a:lvl4pPr lvl="3">
              <a:spcBef>
                <a:spcPts val="0"/>
              </a:spcBef>
              <a:spcAft>
                <a:spcPts val="0"/>
              </a:spcAft>
              <a:buClr>
                <a:schemeClr val="dk1"/>
              </a:buClr>
              <a:buSzPts val="2500"/>
              <a:buNone/>
              <a:defRPr sz="2500">
                <a:solidFill>
                  <a:schemeClr val="dk1"/>
                </a:solidFill>
              </a:defRPr>
            </a:lvl4pPr>
            <a:lvl5pPr lvl="4">
              <a:spcBef>
                <a:spcPts val="0"/>
              </a:spcBef>
              <a:spcAft>
                <a:spcPts val="0"/>
              </a:spcAft>
              <a:buClr>
                <a:schemeClr val="dk1"/>
              </a:buClr>
              <a:buSzPts val="2500"/>
              <a:buNone/>
              <a:defRPr sz="2500">
                <a:solidFill>
                  <a:schemeClr val="dk1"/>
                </a:solidFill>
              </a:defRPr>
            </a:lvl5pPr>
            <a:lvl6pPr lvl="5">
              <a:spcBef>
                <a:spcPts val="0"/>
              </a:spcBef>
              <a:spcAft>
                <a:spcPts val="0"/>
              </a:spcAft>
              <a:buClr>
                <a:schemeClr val="dk1"/>
              </a:buClr>
              <a:buSzPts val="2500"/>
              <a:buNone/>
              <a:defRPr sz="2500">
                <a:solidFill>
                  <a:schemeClr val="dk1"/>
                </a:solidFill>
              </a:defRPr>
            </a:lvl6pPr>
            <a:lvl7pPr lvl="6">
              <a:spcBef>
                <a:spcPts val="0"/>
              </a:spcBef>
              <a:spcAft>
                <a:spcPts val="0"/>
              </a:spcAft>
              <a:buClr>
                <a:schemeClr val="dk1"/>
              </a:buClr>
              <a:buSzPts val="2500"/>
              <a:buNone/>
              <a:defRPr sz="2500">
                <a:solidFill>
                  <a:schemeClr val="dk1"/>
                </a:solidFill>
              </a:defRPr>
            </a:lvl7pPr>
            <a:lvl8pPr lvl="7">
              <a:spcBef>
                <a:spcPts val="0"/>
              </a:spcBef>
              <a:spcAft>
                <a:spcPts val="0"/>
              </a:spcAft>
              <a:buClr>
                <a:schemeClr val="dk1"/>
              </a:buClr>
              <a:buSzPts val="2500"/>
              <a:buNone/>
              <a:defRPr sz="2500">
                <a:solidFill>
                  <a:schemeClr val="dk1"/>
                </a:solidFill>
              </a:defRPr>
            </a:lvl8pPr>
            <a:lvl9pPr lvl="8">
              <a:spcBef>
                <a:spcPts val="0"/>
              </a:spcBef>
              <a:spcAft>
                <a:spcPts val="0"/>
              </a:spcAft>
              <a:buClr>
                <a:schemeClr val="dk1"/>
              </a:buClr>
              <a:buSzPts val="2500"/>
              <a:buNone/>
              <a:defRPr sz="2500">
                <a:solidFill>
                  <a:schemeClr val="dk1"/>
                </a:solidFill>
              </a:defRPr>
            </a:lvl9pPr>
          </a:lstStyle>
          <a:p/>
        </p:txBody>
      </p:sp>
      <p:sp>
        <p:nvSpPr>
          <p:cNvPr id="7" name="Google Shape;7;p1"/>
          <p:cNvSpPr txBox="1"/>
          <p:nvPr>
            <p:ph idx="1" type="body"/>
          </p:nvPr>
        </p:nvSpPr>
        <p:spPr>
          <a:xfrm>
            <a:off x="233161" y="1935916"/>
            <a:ext cx="6373800" cy="5739000"/>
          </a:xfrm>
          <a:prstGeom prst="rect">
            <a:avLst/>
          </a:prstGeom>
          <a:noFill/>
          <a:ln>
            <a:noFill/>
          </a:ln>
        </p:spPr>
        <p:txBody>
          <a:bodyPr anchorCtr="0" anchor="t" bIns="80400" lIns="80400" spcFirstLastPara="1" rIns="80400" wrap="square" tIns="80400">
            <a:noAutofit/>
          </a:bodyPr>
          <a:lstStyle>
            <a:lvl1pPr indent="-330200" lvl="0" marL="457200">
              <a:lnSpc>
                <a:spcPct val="115000"/>
              </a:lnSpc>
              <a:spcBef>
                <a:spcPts val="0"/>
              </a:spcBef>
              <a:spcAft>
                <a:spcPts val="0"/>
              </a:spcAft>
              <a:buClr>
                <a:schemeClr val="dk2"/>
              </a:buClr>
              <a:buSzPts val="1600"/>
              <a:buChar char="●"/>
              <a:defRPr sz="1600">
                <a:solidFill>
                  <a:schemeClr val="dk2"/>
                </a:solidFill>
              </a:defRPr>
            </a:lvl1pPr>
            <a:lvl2pPr indent="-304800" lvl="1" marL="914400">
              <a:lnSpc>
                <a:spcPct val="115000"/>
              </a:lnSpc>
              <a:spcBef>
                <a:spcPts val="1400"/>
              </a:spcBef>
              <a:spcAft>
                <a:spcPts val="0"/>
              </a:spcAft>
              <a:buClr>
                <a:schemeClr val="dk2"/>
              </a:buClr>
              <a:buSzPts val="1200"/>
              <a:buChar char="○"/>
              <a:defRPr sz="1200">
                <a:solidFill>
                  <a:schemeClr val="dk2"/>
                </a:solidFill>
              </a:defRPr>
            </a:lvl2pPr>
            <a:lvl3pPr indent="-304800" lvl="2" marL="1371600">
              <a:lnSpc>
                <a:spcPct val="115000"/>
              </a:lnSpc>
              <a:spcBef>
                <a:spcPts val="1400"/>
              </a:spcBef>
              <a:spcAft>
                <a:spcPts val="0"/>
              </a:spcAft>
              <a:buClr>
                <a:schemeClr val="dk2"/>
              </a:buClr>
              <a:buSzPts val="1200"/>
              <a:buChar char="■"/>
              <a:defRPr sz="1200">
                <a:solidFill>
                  <a:schemeClr val="dk2"/>
                </a:solidFill>
              </a:defRPr>
            </a:lvl3pPr>
            <a:lvl4pPr indent="-304800" lvl="3" marL="1828800">
              <a:lnSpc>
                <a:spcPct val="115000"/>
              </a:lnSpc>
              <a:spcBef>
                <a:spcPts val="1400"/>
              </a:spcBef>
              <a:spcAft>
                <a:spcPts val="0"/>
              </a:spcAft>
              <a:buClr>
                <a:schemeClr val="dk2"/>
              </a:buClr>
              <a:buSzPts val="1200"/>
              <a:buChar char="●"/>
              <a:defRPr sz="1200">
                <a:solidFill>
                  <a:schemeClr val="dk2"/>
                </a:solidFill>
              </a:defRPr>
            </a:lvl4pPr>
            <a:lvl5pPr indent="-304800" lvl="4" marL="2286000">
              <a:lnSpc>
                <a:spcPct val="115000"/>
              </a:lnSpc>
              <a:spcBef>
                <a:spcPts val="1400"/>
              </a:spcBef>
              <a:spcAft>
                <a:spcPts val="0"/>
              </a:spcAft>
              <a:buClr>
                <a:schemeClr val="dk2"/>
              </a:buClr>
              <a:buSzPts val="1200"/>
              <a:buChar char="○"/>
              <a:defRPr sz="1200">
                <a:solidFill>
                  <a:schemeClr val="dk2"/>
                </a:solidFill>
              </a:defRPr>
            </a:lvl5pPr>
            <a:lvl6pPr indent="-304800" lvl="5" marL="2743200">
              <a:lnSpc>
                <a:spcPct val="115000"/>
              </a:lnSpc>
              <a:spcBef>
                <a:spcPts val="1400"/>
              </a:spcBef>
              <a:spcAft>
                <a:spcPts val="0"/>
              </a:spcAft>
              <a:buClr>
                <a:schemeClr val="dk2"/>
              </a:buClr>
              <a:buSzPts val="1200"/>
              <a:buChar char="■"/>
              <a:defRPr sz="1200">
                <a:solidFill>
                  <a:schemeClr val="dk2"/>
                </a:solidFill>
              </a:defRPr>
            </a:lvl6pPr>
            <a:lvl7pPr indent="-304800" lvl="6" marL="3200400">
              <a:lnSpc>
                <a:spcPct val="115000"/>
              </a:lnSpc>
              <a:spcBef>
                <a:spcPts val="1400"/>
              </a:spcBef>
              <a:spcAft>
                <a:spcPts val="0"/>
              </a:spcAft>
              <a:buClr>
                <a:schemeClr val="dk2"/>
              </a:buClr>
              <a:buSzPts val="1200"/>
              <a:buChar char="●"/>
              <a:defRPr sz="1200">
                <a:solidFill>
                  <a:schemeClr val="dk2"/>
                </a:solidFill>
              </a:defRPr>
            </a:lvl7pPr>
            <a:lvl8pPr indent="-304800" lvl="7" marL="3657600">
              <a:lnSpc>
                <a:spcPct val="115000"/>
              </a:lnSpc>
              <a:spcBef>
                <a:spcPts val="1400"/>
              </a:spcBef>
              <a:spcAft>
                <a:spcPts val="0"/>
              </a:spcAft>
              <a:buClr>
                <a:schemeClr val="dk2"/>
              </a:buClr>
              <a:buSzPts val="1200"/>
              <a:buChar char="○"/>
              <a:defRPr sz="1200">
                <a:solidFill>
                  <a:schemeClr val="dk2"/>
                </a:solidFill>
              </a:defRPr>
            </a:lvl8pPr>
            <a:lvl9pPr indent="-304800" lvl="8" marL="4114800">
              <a:lnSpc>
                <a:spcPct val="115000"/>
              </a:lnSpc>
              <a:spcBef>
                <a:spcPts val="1400"/>
              </a:spcBef>
              <a:spcAft>
                <a:spcPts val="1400"/>
              </a:spcAft>
              <a:buClr>
                <a:schemeClr val="dk2"/>
              </a:buClr>
              <a:buSzPts val="1200"/>
              <a:buChar char="■"/>
              <a:defRPr sz="1200">
                <a:solidFill>
                  <a:schemeClr val="dk2"/>
                </a:solidFill>
              </a:defRPr>
            </a:lvl9pPr>
          </a:lstStyle>
          <a:p/>
        </p:txBody>
      </p:sp>
      <p:sp>
        <p:nvSpPr>
          <p:cNvPr id="8" name="Google Shape;8;p1"/>
          <p:cNvSpPr txBox="1"/>
          <p:nvPr>
            <p:ph idx="12" type="sldNum"/>
          </p:nvPr>
        </p:nvSpPr>
        <p:spPr>
          <a:xfrm>
            <a:off x="6337665" y="7833225"/>
            <a:ext cx="410400" cy="661200"/>
          </a:xfrm>
          <a:prstGeom prst="rect">
            <a:avLst/>
          </a:prstGeom>
          <a:noFill/>
          <a:ln>
            <a:noFill/>
          </a:ln>
        </p:spPr>
        <p:txBody>
          <a:bodyPr anchorCtr="0" anchor="ctr" bIns="80400" lIns="80400" spcFirstLastPara="1" rIns="80400" wrap="square" tIns="80400">
            <a:noAutofit/>
          </a:bodyPr>
          <a:lstStyle>
            <a:lvl1pPr lvl="0" algn="r">
              <a:buNone/>
              <a:defRPr sz="900">
                <a:solidFill>
                  <a:schemeClr val="dk2"/>
                </a:solidFill>
              </a:defRPr>
            </a:lvl1pPr>
            <a:lvl2pPr lvl="1" algn="r">
              <a:buNone/>
              <a:defRPr sz="900">
                <a:solidFill>
                  <a:schemeClr val="dk2"/>
                </a:solidFill>
              </a:defRPr>
            </a:lvl2pPr>
            <a:lvl3pPr lvl="2" algn="r">
              <a:buNone/>
              <a:defRPr sz="900">
                <a:solidFill>
                  <a:schemeClr val="dk2"/>
                </a:solidFill>
              </a:defRPr>
            </a:lvl3pPr>
            <a:lvl4pPr lvl="3" algn="r">
              <a:buNone/>
              <a:defRPr sz="900">
                <a:solidFill>
                  <a:schemeClr val="dk2"/>
                </a:solidFill>
              </a:defRPr>
            </a:lvl4pPr>
            <a:lvl5pPr lvl="4" algn="r">
              <a:buNone/>
              <a:defRPr sz="900">
                <a:solidFill>
                  <a:schemeClr val="dk2"/>
                </a:solidFill>
              </a:defRPr>
            </a:lvl5pPr>
            <a:lvl6pPr lvl="5" algn="r">
              <a:buNone/>
              <a:defRPr sz="900">
                <a:solidFill>
                  <a:schemeClr val="dk2"/>
                </a:solidFill>
              </a:defRPr>
            </a:lvl6pPr>
            <a:lvl7pPr lvl="6" algn="r">
              <a:buNone/>
              <a:defRPr sz="900">
                <a:solidFill>
                  <a:schemeClr val="dk2"/>
                </a:solidFill>
              </a:defRPr>
            </a:lvl7pPr>
            <a:lvl8pPr lvl="7" algn="r">
              <a:buNone/>
              <a:defRPr sz="900">
                <a:solidFill>
                  <a:schemeClr val="dk2"/>
                </a:solidFill>
              </a:defRPr>
            </a:lvl8pPr>
            <a:lvl9pPr lvl="8" algn="r">
              <a:buNone/>
              <a:defRPr sz="900">
                <a:solidFill>
                  <a:schemeClr val="dk2"/>
                </a:solidFill>
              </a:defRPr>
            </a:lvl9pPr>
          </a:lstStyle>
          <a:p>
            <a:pPr indent="0" lvl="0" marL="0" rtl="0" algn="r">
              <a:spcBef>
                <a:spcPts val="0"/>
              </a:spcBef>
              <a:spcAft>
                <a:spcPts val="0"/>
              </a:spcAft>
              <a:buNone/>
            </a:pPr>
            <a:fld id="{00000000-1234-1234-1234-123412341234}" type="slidenum">
              <a:rPr lang="es-419"/>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233161" y="747549"/>
            <a:ext cx="6373500" cy="962100"/>
          </a:xfrm>
          <a:prstGeom prst="rect">
            <a:avLst/>
          </a:prstGeom>
          <a:noFill/>
          <a:ln>
            <a:noFill/>
          </a:ln>
        </p:spPr>
        <p:txBody>
          <a:bodyPr anchorCtr="0" anchor="t" bIns="78750" lIns="78750" spcFirstLastPara="1" rIns="78750" wrap="square" tIns="78750">
            <a:normAutofit/>
          </a:bodyPr>
          <a:lstStyle>
            <a:lvl1pPr lvl="0" rtl="0">
              <a:spcBef>
                <a:spcPts val="0"/>
              </a:spcBef>
              <a:spcAft>
                <a:spcPts val="0"/>
              </a:spcAft>
              <a:buClr>
                <a:schemeClr val="dk1"/>
              </a:buClr>
              <a:buSzPts val="2400"/>
              <a:buNone/>
              <a:defRPr sz="2400">
                <a:solidFill>
                  <a:schemeClr val="dk1"/>
                </a:solidFill>
              </a:defRPr>
            </a:lvl1pPr>
            <a:lvl2pPr lvl="1" rtl="0">
              <a:spcBef>
                <a:spcPts val="0"/>
              </a:spcBef>
              <a:spcAft>
                <a:spcPts val="0"/>
              </a:spcAft>
              <a:buClr>
                <a:schemeClr val="dk1"/>
              </a:buClr>
              <a:buSzPts val="2400"/>
              <a:buNone/>
              <a:defRPr sz="2400">
                <a:solidFill>
                  <a:schemeClr val="dk1"/>
                </a:solidFill>
              </a:defRPr>
            </a:lvl2pPr>
            <a:lvl3pPr lvl="2" rtl="0">
              <a:spcBef>
                <a:spcPts val="0"/>
              </a:spcBef>
              <a:spcAft>
                <a:spcPts val="0"/>
              </a:spcAft>
              <a:buClr>
                <a:schemeClr val="dk1"/>
              </a:buClr>
              <a:buSzPts val="2400"/>
              <a:buNone/>
              <a:defRPr sz="2400">
                <a:solidFill>
                  <a:schemeClr val="dk1"/>
                </a:solidFill>
              </a:defRPr>
            </a:lvl3pPr>
            <a:lvl4pPr lvl="3" rtl="0">
              <a:spcBef>
                <a:spcPts val="0"/>
              </a:spcBef>
              <a:spcAft>
                <a:spcPts val="0"/>
              </a:spcAft>
              <a:buClr>
                <a:schemeClr val="dk1"/>
              </a:buClr>
              <a:buSzPts val="2400"/>
              <a:buNone/>
              <a:defRPr sz="2400">
                <a:solidFill>
                  <a:schemeClr val="dk1"/>
                </a:solidFill>
              </a:defRPr>
            </a:lvl4pPr>
            <a:lvl5pPr lvl="4" rtl="0">
              <a:spcBef>
                <a:spcPts val="0"/>
              </a:spcBef>
              <a:spcAft>
                <a:spcPts val="0"/>
              </a:spcAft>
              <a:buClr>
                <a:schemeClr val="dk1"/>
              </a:buClr>
              <a:buSzPts val="2400"/>
              <a:buNone/>
              <a:defRPr sz="2400">
                <a:solidFill>
                  <a:schemeClr val="dk1"/>
                </a:solidFill>
              </a:defRPr>
            </a:lvl5pPr>
            <a:lvl6pPr lvl="5" rtl="0">
              <a:spcBef>
                <a:spcPts val="0"/>
              </a:spcBef>
              <a:spcAft>
                <a:spcPts val="0"/>
              </a:spcAft>
              <a:buClr>
                <a:schemeClr val="dk1"/>
              </a:buClr>
              <a:buSzPts val="2400"/>
              <a:buNone/>
              <a:defRPr sz="2400">
                <a:solidFill>
                  <a:schemeClr val="dk1"/>
                </a:solidFill>
              </a:defRPr>
            </a:lvl6pPr>
            <a:lvl7pPr lvl="6" rtl="0">
              <a:spcBef>
                <a:spcPts val="0"/>
              </a:spcBef>
              <a:spcAft>
                <a:spcPts val="0"/>
              </a:spcAft>
              <a:buClr>
                <a:schemeClr val="dk1"/>
              </a:buClr>
              <a:buSzPts val="2400"/>
              <a:buNone/>
              <a:defRPr sz="2400">
                <a:solidFill>
                  <a:schemeClr val="dk1"/>
                </a:solidFill>
              </a:defRPr>
            </a:lvl7pPr>
            <a:lvl8pPr lvl="7" rtl="0">
              <a:spcBef>
                <a:spcPts val="0"/>
              </a:spcBef>
              <a:spcAft>
                <a:spcPts val="0"/>
              </a:spcAft>
              <a:buClr>
                <a:schemeClr val="dk1"/>
              </a:buClr>
              <a:buSzPts val="2400"/>
              <a:buNone/>
              <a:defRPr sz="2400">
                <a:solidFill>
                  <a:schemeClr val="dk1"/>
                </a:solidFill>
              </a:defRPr>
            </a:lvl8pPr>
            <a:lvl9pPr lvl="8" rtl="0">
              <a:spcBef>
                <a:spcPts val="0"/>
              </a:spcBef>
              <a:spcAft>
                <a:spcPts val="0"/>
              </a:spcAft>
              <a:buClr>
                <a:schemeClr val="dk1"/>
              </a:buClr>
              <a:buSzPts val="2400"/>
              <a:buNone/>
              <a:defRPr sz="2400">
                <a:solidFill>
                  <a:schemeClr val="dk1"/>
                </a:solidFill>
              </a:defRPr>
            </a:lvl9pPr>
          </a:lstStyle>
          <a:p/>
        </p:txBody>
      </p:sp>
      <p:sp>
        <p:nvSpPr>
          <p:cNvPr id="52" name="Google Shape;52;p13"/>
          <p:cNvSpPr txBox="1"/>
          <p:nvPr>
            <p:ph idx="1" type="body"/>
          </p:nvPr>
        </p:nvSpPr>
        <p:spPr>
          <a:xfrm>
            <a:off x="233161" y="1935916"/>
            <a:ext cx="6373500" cy="5739000"/>
          </a:xfrm>
          <a:prstGeom prst="rect">
            <a:avLst/>
          </a:prstGeom>
          <a:noFill/>
          <a:ln>
            <a:noFill/>
          </a:ln>
        </p:spPr>
        <p:txBody>
          <a:bodyPr anchorCtr="0" anchor="t" bIns="78750" lIns="78750" spcFirstLastPara="1" rIns="78750" wrap="square" tIns="78750">
            <a:normAutofit/>
          </a:bodyPr>
          <a:lstStyle>
            <a:lvl1pPr indent="-330200" lvl="0" marL="457200" rtl="0">
              <a:lnSpc>
                <a:spcPct val="115000"/>
              </a:lnSpc>
              <a:spcBef>
                <a:spcPts val="0"/>
              </a:spcBef>
              <a:spcAft>
                <a:spcPts val="0"/>
              </a:spcAft>
              <a:buClr>
                <a:schemeClr val="dk2"/>
              </a:buClr>
              <a:buSzPts val="1600"/>
              <a:buChar char="●"/>
              <a:defRPr sz="1600">
                <a:solidFill>
                  <a:schemeClr val="dk2"/>
                </a:solidFill>
              </a:defRPr>
            </a:lvl1pPr>
            <a:lvl2pPr indent="-304800" lvl="1" marL="914400" rtl="0">
              <a:lnSpc>
                <a:spcPct val="115000"/>
              </a:lnSpc>
              <a:spcBef>
                <a:spcPts val="0"/>
              </a:spcBef>
              <a:spcAft>
                <a:spcPts val="0"/>
              </a:spcAft>
              <a:buClr>
                <a:schemeClr val="dk2"/>
              </a:buClr>
              <a:buSzPts val="1200"/>
              <a:buChar char="○"/>
              <a:defRPr sz="1200">
                <a:solidFill>
                  <a:schemeClr val="dk2"/>
                </a:solidFill>
              </a:defRPr>
            </a:lvl2pPr>
            <a:lvl3pPr indent="-304800" lvl="2" marL="1371600" rtl="0">
              <a:lnSpc>
                <a:spcPct val="115000"/>
              </a:lnSpc>
              <a:spcBef>
                <a:spcPts val="0"/>
              </a:spcBef>
              <a:spcAft>
                <a:spcPts val="0"/>
              </a:spcAft>
              <a:buClr>
                <a:schemeClr val="dk2"/>
              </a:buClr>
              <a:buSzPts val="1200"/>
              <a:buChar char="■"/>
              <a:defRPr sz="1200">
                <a:solidFill>
                  <a:schemeClr val="dk2"/>
                </a:solidFill>
              </a:defRPr>
            </a:lvl3pPr>
            <a:lvl4pPr indent="-304800" lvl="3" marL="1828800" rtl="0">
              <a:lnSpc>
                <a:spcPct val="115000"/>
              </a:lnSpc>
              <a:spcBef>
                <a:spcPts val="0"/>
              </a:spcBef>
              <a:spcAft>
                <a:spcPts val="0"/>
              </a:spcAft>
              <a:buClr>
                <a:schemeClr val="dk2"/>
              </a:buClr>
              <a:buSzPts val="1200"/>
              <a:buChar char="●"/>
              <a:defRPr sz="1200">
                <a:solidFill>
                  <a:schemeClr val="dk2"/>
                </a:solidFill>
              </a:defRPr>
            </a:lvl4pPr>
            <a:lvl5pPr indent="-304800" lvl="4" marL="2286000" rtl="0">
              <a:lnSpc>
                <a:spcPct val="115000"/>
              </a:lnSpc>
              <a:spcBef>
                <a:spcPts val="0"/>
              </a:spcBef>
              <a:spcAft>
                <a:spcPts val="0"/>
              </a:spcAft>
              <a:buClr>
                <a:schemeClr val="dk2"/>
              </a:buClr>
              <a:buSzPts val="1200"/>
              <a:buChar char="○"/>
              <a:defRPr sz="1200">
                <a:solidFill>
                  <a:schemeClr val="dk2"/>
                </a:solidFill>
              </a:defRPr>
            </a:lvl5pPr>
            <a:lvl6pPr indent="-304800" lvl="5" marL="2743200" rtl="0">
              <a:lnSpc>
                <a:spcPct val="115000"/>
              </a:lnSpc>
              <a:spcBef>
                <a:spcPts val="0"/>
              </a:spcBef>
              <a:spcAft>
                <a:spcPts val="0"/>
              </a:spcAft>
              <a:buClr>
                <a:schemeClr val="dk2"/>
              </a:buClr>
              <a:buSzPts val="1200"/>
              <a:buChar char="■"/>
              <a:defRPr sz="1200">
                <a:solidFill>
                  <a:schemeClr val="dk2"/>
                </a:solidFill>
              </a:defRPr>
            </a:lvl6pPr>
            <a:lvl7pPr indent="-304800" lvl="6" marL="3200400" rtl="0">
              <a:lnSpc>
                <a:spcPct val="115000"/>
              </a:lnSpc>
              <a:spcBef>
                <a:spcPts val="0"/>
              </a:spcBef>
              <a:spcAft>
                <a:spcPts val="0"/>
              </a:spcAft>
              <a:buClr>
                <a:schemeClr val="dk2"/>
              </a:buClr>
              <a:buSzPts val="1200"/>
              <a:buChar char="●"/>
              <a:defRPr sz="1200">
                <a:solidFill>
                  <a:schemeClr val="dk2"/>
                </a:solidFill>
              </a:defRPr>
            </a:lvl7pPr>
            <a:lvl8pPr indent="-304800" lvl="7" marL="3657600" rtl="0">
              <a:lnSpc>
                <a:spcPct val="115000"/>
              </a:lnSpc>
              <a:spcBef>
                <a:spcPts val="0"/>
              </a:spcBef>
              <a:spcAft>
                <a:spcPts val="0"/>
              </a:spcAft>
              <a:buClr>
                <a:schemeClr val="dk2"/>
              </a:buClr>
              <a:buSzPts val="1200"/>
              <a:buChar char="○"/>
              <a:defRPr sz="1200">
                <a:solidFill>
                  <a:schemeClr val="dk2"/>
                </a:solidFill>
              </a:defRPr>
            </a:lvl8pPr>
            <a:lvl9pPr indent="-304800" lvl="8" marL="4114800" rtl="0">
              <a:lnSpc>
                <a:spcPct val="115000"/>
              </a:lnSpc>
              <a:spcBef>
                <a:spcPts val="0"/>
              </a:spcBef>
              <a:spcAft>
                <a:spcPts val="0"/>
              </a:spcAft>
              <a:buClr>
                <a:schemeClr val="dk2"/>
              </a:buClr>
              <a:buSzPts val="1200"/>
              <a:buChar char="■"/>
              <a:defRPr sz="1200">
                <a:solidFill>
                  <a:schemeClr val="dk2"/>
                </a:solidFill>
              </a:defRPr>
            </a:lvl9pPr>
          </a:lstStyle>
          <a:p/>
        </p:txBody>
      </p:sp>
      <p:sp>
        <p:nvSpPr>
          <p:cNvPr id="53" name="Google Shape;53;p13"/>
          <p:cNvSpPr txBox="1"/>
          <p:nvPr>
            <p:ph idx="12" type="sldNum"/>
          </p:nvPr>
        </p:nvSpPr>
        <p:spPr>
          <a:xfrm>
            <a:off x="6337665" y="7833225"/>
            <a:ext cx="410400" cy="661200"/>
          </a:xfrm>
          <a:prstGeom prst="rect">
            <a:avLst/>
          </a:prstGeom>
          <a:noFill/>
          <a:ln>
            <a:noFill/>
          </a:ln>
        </p:spPr>
        <p:txBody>
          <a:bodyPr anchorCtr="0" anchor="ctr" bIns="78750" lIns="78750" spcFirstLastPara="1" rIns="78750" wrap="square" tIns="78750">
            <a:normAutofit/>
          </a:bodyPr>
          <a:lstStyle>
            <a:lvl1pPr lvl="0" rtl="0" algn="r">
              <a:buNone/>
              <a:defRPr sz="900">
                <a:solidFill>
                  <a:schemeClr val="dk2"/>
                </a:solidFill>
              </a:defRPr>
            </a:lvl1pPr>
            <a:lvl2pPr lvl="1" rtl="0" algn="r">
              <a:buNone/>
              <a:defRPr sz="900">
                <a:solidFill>
                  <a:schemeClr val="dk2"/>
                </a:solidFill>
              </a:defRPr>
            </a:lvl2pPr>
            <a:lvl3pPr lvl="2" rtl="0" algn="r">
              <a:buNone/>
              <a:defRPr sz="900">
                <a:solidFill>
                  <a:schemeClr val="dk2"/>
                </a:solidFill>
              </a:defRPr>
            </a:lvl3pPr>
            <a:lvl4pPr lvl="3" rtl="0" algn="r">
              <a:buNone/>
              <a:defRPr sz="900">
                <a:solidFill>
                  <a:schemeClr val="dk2"/>
                </a:solidFill>
              </a:defRPr>
            </a:lvl4pPr>
            <a:lvl5pPr lvl="4" rtl="0" algn="r">
              <a:buNone/>
              <a:defRPr sz="900">
                <a:solidFill>
                  <a:schemeClr val="dk2"/>
                </a:solidFill>
              </a:defRPr>
            </a:lvl5pPr>
            <a:lvl6pPr lvl="5" rtl="0" algn="r">
              <a:buNone/>
              <a:defRPr sz="900">
                <a:solidFill>
                  <a:schemeClr val="dk2"/>
                </a:solidFill>
              </a:defRPr>
            </a:lvl6pPr>
            <a:lvl7pPr lvl="6" rtl="0" algn="r">
              <a:buNone/>
              <a:defRPr sz="900">
                <a:solidFill>
                  <a:schemeClr val="dk2"/>
                </a:solidFill>
              </a:defRPr>
            </a:lvl7pPr>
            <a:lvl8pPr lvl="7" rtl="0" algn="r">
              <a:buNone/>
              <a:defRPr sz="900">
                <a:solidFill>
                  <a:schemeClr val="dk2"/>
                </a:solidFill>
              </a:defRPr>
            </a:lvl8pPr>
            <a:lvl9pPr lvl="8" rtl="0" algn="r">
              <a:buNone/>
              <a:defRPr sz="900">
                <a:solidFill>
                  <a:schemeClr val="dk2"/>
                </a:solidFill>
              </a:defRPr>
            </a:lvl9pPr>
          </a:lstStyle>
          <a:p>
            <a:pPr indent="0" lvl="0" marL="0" rtl="0" algn="r">
              <a:spcBef>
                <a:spcPts val="0"/>
              </a:spcBef>
              <a:spcAft>
                <a:spcPts val="0"/>
              </a:spcAft>
              <a:buNone/>
            </a:pPr>
            <a:fld id="{00000000-1234-1234-1234-123412341234}" type="slidenum">
              <a:rPr lang="es-419"/>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image" Target="../media/image27.png"/><Relationship Id="rId10" Type="http://schemas.openxmlformats.org/officeDocument/2006/relationships/image" Target="../media/image43.png"/><Relationship Id="rId9" Type="http://schemas.openxmlformats.org/officeDocument/2006/relationships/image" Target="../media/image46.png"/><Relationship Id="rId5" Type="http://schemas.openxmlformats.org/officeDocument/2006/relationships/image" Target="../media/image35.png"/><Relationship Id="rId6" Type="http://schemas.openxmlformats.org/officeDocument/2006/relationships/image" Target="../media/image44.png"/><Relationship Id="rId7" Type="http://schemas.openxmlformats.org/officeDocument/2006/relationships/image" Target="../media/image31.png"/><Relationship Id="rId8"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1.xml"/><Relationship Id="rId3" Type="http://schemas.openxmlformats.org/officeDocument/2006/relationships/image" Target="../media/image33.png"/><Relationship Id="rId4" Type="http://schemas.openxmlformats.org/officeDocument/2006/relationships/image" Target="../media/image36.png"/><Relationship Id="rId10" Type="http://schemas.openxmlformats.org/officeDocument/2006/relationships/image" Target="../media/image38.png"/><Relationship Id="rId9" Type="http://schemas.openxmlformats.org/officeDocument/2006/relationships/image" Target="../media/image34.png"/><Relationship Id="rId5" Type="http://schemas.openxmlformats.org/officeDocument/2006/relationships/image" Target="../media/image37.png"/><Relationship Id="rId6" Type="http://schemas.openxmlformats.org/officeDocument/2006/relationships/image" Target="../media/image39.png"/><Relationship Id="rId7" Type="http://schemas.openxmlformats.org/officeDocument/2006/relationships/image" Target="../media/image30.png"/><Relationship Id="rId8"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2.xml"/><Relationship Id="rId3" Type="http://schemas.openxmlformats.org/officeDocument/2006/relationships/hyperlink" Target="https://es.wikipedia.org/wiki/Hidr%C3%B3geno" TargetMode="External"/><Relationship Id="rId4" Type="http://schemas.openxmlformats.org/officeDocument/2006/relationships/hyperlink" Target="https://es.wikipedia.org/wiki/Helio" TargetMode="External"/><Relationship Id="rId11" Type="http://schemas.openxmlformats.org/officeDocument/2006/relationships/hyperlink" Target="https://es.wikipedia.org/wiki/Enana_marr%C3%B3n" TargetMode="External"/><Relationship Id="rId10" Type="http://schemas.openxmlformats.org/officeDocument/2006/relationships/hyperlink" Target="https://es.wikipedia.org/wiki/Masa_solar" TargetMode="External"/><Relationship Id="rId9" Type="http://schemas.openxmlformats.org/officeDocument/2006/relationships/hyperlink" Target="https://es.wikipedia.org/wiki/Sol" TargetMode="External"/><Relationship Id="rId5" Type="http://schemas.openxmlformats.org/officeDocument/2006/relationships/hyperlink" Target="https://es.wikipedia.org/wiki/Fusi%C3%B3n_nuclear" TargetMode="External"/><Relationship Id="rId6" Type="http://schemas.openxmlformats.org/officeDocument/2006/relationships/hyperlink" Target="https://es.wikipedia.org/wiki/Kelvin" TargetMode="External"/><Relationship Id="rId7" Type="http://schemas.openxmlformats.org/officeDocument/2006/relationships/hyperlink" Target="https://es.wikipedia.org/wiki/Masa" TargetMode="External"/><Relationship Id="rId8" Type="http://schemas.openxmlformats.org/officeDocument/2006/relationships/hyperlink" Target="https://es.wikipedia.org/wiki/Di%C3%A1metro" TargetMode="External"/></Relationships>
</file>

<file path=ppt/slides/_rels/slide13.xml.rels><?xml version="1.0" encoding="UTF-8" standalone="yes"?><Relationships xmlns="http://schemas.openxmlformats.org/package/2006/relationships"><Relationship Id="rId11" Type="http://schemas.openxmlformats.org/officeDocument/2006/relationships/hyperlink" Target="https://es.wikipedia.org/wiki/Combustible_nuclear" TargetMode="External"/><Relationship Id="rId10" Type="http://schemas.openxmlformats.org/officeDocument/2006/relationships/hyperlink" Target="https://es.wikipedia.org/wiki/Masa_solar" TargetMode="External"/><Relationship Id="rId13" Type="http://schemas.openxmlformats.org/officeDocument/2006/relationships/hyperlink" Target="https://es.wikipedia.org/wiki/Evoluci%C3%B3n_estelar" TargetMode="External"/><Relationship Id="rId12" Type="http://schemas.openxmlformats.org/officeDocument/2006/relationships/hyperlink" Target="https://es.wikipedia.org/wiki/Nebulosa_planetaria" TargetMode="External"/><Relationship Id="rId1" Type="http://schemas.openxmlformats.org/officeDocument/2006/relationships/slideLayout" Target="../slideLayouts/slideLayout22.xml"/><Relationship Id="rId2" Type="http://schemas.openxmlformats.org/officeDocument/2006/relationships/notesSlide" Target="../notesSlides/notesSlide13.xml"/><Relationship Id="rId3" Type="http://schemas.openxmlformats.org/officeDocument/2006/relationships/hyperlink" Target="https://es.wikipedia.org/wiki/Hidr%C3%B3geno" TargetMode="External"/><Relationship Id="rId4" Type="http://schemas.openxmlformats.org/officeDocument/2006/relationships/hyperlink" Target="https://es.wikipedia.org/wiki/Secuencia_principal" TargetMode="External"/><Relationship Id="rId9" Type="http://schemas.openxmlformats.org/officeDocument/2006/relationships/hyperlink" Target="https://es.wikipedia.org/wiki/Estrella" TargetMode="External"/><Relationship Id="rId15" Type="http://schemas.openxmlformats.org/officeDocument/2006/relationships/hyperlink" Target="https://es.wikipedia.org/wiki/Enana_roja" TargetMode="External"/><Relationship Id="rId14" Type="http://schemas.openxmlformats.org/officeDocument/2006/relationships/hyperlink" Target="https://es.wikipedia.org/wiki/Sol" TargetMode="External"/><Relationship Id="rId16" Type="http://schemas.openxmlformats.org/officeDocument/2006/relationships/hyperlink" Target="https://es.wikipedia.org/wiki/Universo" TargetMode="External"/><Relationship Id="rId5" Type="http://schemas.openxmlformats.org/officeDocument/2006/relationships/hyperlink" Target="https://es.wikipedia.org/wiki/Helio" TargetMode="External"/><Relationship Id="rId6" Type="http://schemas.openxmlformats.org/officeDocument/2006/relationships/hyperlink" Target="https://es.wikipedia.org/wiki/Fusi%C3%B3n_nuclear" TargetMode="External"/><Relationship Id="rId7" Type="http://schemas.openxmlformats.org/officeDocument/2006/relationships/hyperlink" Target="https://www.muyinteresante.es/ciencia/articulo/a-cuanta-distancia-esta-la-tierra-del-sol-111600025732" TargetMode="External"/><Relationship Id="rId8" Type="http://schemas.openxmlformats.org/officeDocument/2006/relationships/hyperlink" Target="https://es.wikipedia.org/wiki/Estrella_compacta" TargetMode="External"/></Relationships>
</file>

<file path=ppt/slides/_rels/slide14.xml.rels><?xml version="1.0" encoding="UTF-8" standalone="yes"?><Relationships xmlns="http://schemas.openxmlformats.org/package/2006/relationships"><Relationship Id="rId20" Type="http://schemas.openxmlformats.org/officeDocument/2006/relationships/hyperlink" Target="https://es.wikipedia.org/wiki/Radiaci%C3%B3n_de_Hawking" TargetMode="External"/><Relationship Id="rId11" Type="http://schemas.openxmlformats.org/officeDocument/2006/relationships/hyperlink" Target="https://es.wikipedia.org/wiki/Nitr%C3%B3geno" TargetMode="External"/><Relationship Id="rId10" Type="http://schemas.openxmlformats.org/officeDocument/2006/relationships/hyperlink" Target="https://es.wikipedia.org/wiki/Carbono" TargetMode="External"/><Relationship Id="rId13" Type="http://schemas.openxmlformats.org/officeDocument/2006/relationships/hyperlink" Target="https://es.wikipedia.org/wiki/Calcio" TargetMode="External"/><Relationship Id="rId12" Type="http://schemas.openxmlformats.org/officeDocument/2006/relationships/hyperlink" Target="https://es.wikipedia.org/wiki/Ox%C3%ADgeno" TargetMode="External"/><Relationship Id="rId1" Type="http://schemas.openxmlformats.org/officeDocument/2006/relationships/slideLayout" Target="../slideLayouts/slideLayout22.xml"/><Relationship Id="rId2" Type="http://schemas.openxmlformats.org/officeDocument/2006/relationships/notesSlide" Target="../notesSlides/notesSlide14.xml"/><Relationship Id="rId3" Type="http://schemas.openxmlformats.org/officeDocument/2006/relationships/hyperlink" Target="https://es.wikipedia.org/wiki/Viento_estelar" TargetMode="External"/><Relationship Id="rId4" Type="http://schemas.openxmlformats.org/officeDocument/2006/relationships/hyperlink" Target="https://es.wikipedia.org/wiki/Temperatura" TargetMode="External"/><Relationship Id="rId9" Type="http://schemas.openxmlformats.org/officeDocument/2006/relationships/hyperlink" Target="https://es.wikipedia.org/wiki/Nucleos%C3%ADntesis" TargetMode="External"/><Relationship Id="rId15" Type="http://schemas.openxmlformats.org/officeDocument/2006/relationships/hyperlink" Target="https://es.wikipedia.org/wiki/Masa" TargetMode="External"/><Relationship Id="rId14" Type="http://schemas.openxmlformats.org/officeDocument/2006/relationships/hyperlink" Target="https://es.wikipedia.org/wiki/Espacio_(f%C3%ADsica)" TargetMode="External"/><Relationship Id="rId17" Type="http://schemas.openxmlformats.org/officeDocument/2006/relationships/hyperlink" Target="https://es.wikipedia.org/wiki/Materia" TargetMode="External"/><Relationship Id="rId16" Type="http://schemas.openxmlformats.org/officeDocument/2006/relationships/hyperlink" Target="https://es.wikipedia.org/wiki/Campo_gravitatorio" TargetMode="External"/><Relationship Id="rId5" Type="http://schemas.openxmlformats.org/officeDocument/2006/relationships/hyperlink" Target="https://es.wikipedia.org/wiki/Astronom%C3%ADa" TargetMode="External"/><Relationship Id="rId19" Type="http://schemas.openxmlformats.org/officeDocument/2006/relationships/hyperlink" Target="https://es.wikipedia.org/wiki/Radiaci%C3%B3n" TargetMode="External"/><Relationship Id="rId6" Type="http://schemas.openxmlformats.org/officeDocument/2006/relationships/hyperlink" Target="https://es.wikipedia.org/wiki/Formaci%C3%B3n_y_evoluci%C3%B3n_de_las_galaxias" TargetMode="External"/><Relationship Id="rId18" Type="http://schemas.openxmlformats.org/officeDocument/2006/relationships/hyperlink" Target="https://es.wikipedia.org/wiki/Luz" TargetMode="External"/><Relationship Id="rId7" Type="http://schemas.openxmlformats.org/officeDocument/2006/relationships/hyperlink" Target="https://es.wikipedia.org/wiki/Medio_interestelar" TargetMode="External"/><Relationship Id="rId8" Type="http://schemas.openxmlformats.org/officeDocument/2006/relationships/hyperlink" Target="https://es.wikipedia.org/wiki/Metal_pesado"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2.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25.png"/><Relationship Id="rId4" Type="http://schemas.openxmlformats.org/officeDocument/2006/relationships/image" Target="../media/image28.png"/><Relationship Id="rId5" Type="http://schemas.openxmlformats.org/officeDocument/2006/relationships/image" Target="../media/image40.png"/><Relationship Id="rId6" Type="http://schemas.openxmlformats.org/officeDocument/2006/relationships/image" Target="../media/image23.png"/><Relationship Id="rId7" Type="http://schemas.openxmlformats.org/officeDocument/2006/relationships/image" Target="../media/image21.png"/><Relationship Id="rId8"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4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20.png"/><Relationship Id="rId10" Type="http://schemas.openxmlformats.org/officeDocument/2006/relationships/image" Target="../media/image19.png"/><Relationship Id="rId9" Type="http://schemas.openxmlformats.org/officeDocument/2006/relationships/image" Target="../media/image22.png"/><Relationship Id="rId5" Type="http://schemas.openxmlformats.org/officeDocument/2006/relationships/image" Target="../media/image16.png"/><Relationship Id="rId6" Type="http://schemas.openxmlformats.org/officeDocument/2006/relationships/image" Target="../media/image24.png"/><Relationship Id="rId7" Type="http://schemas.openxmlformats.org/officeDocument/2006/relationships/image" Target="../media/image18.png"/><Relationship Id="rId8"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8" name="Shape 98"/>
        <p:cNvGrpSpPr/>
        <p:nvPr/>
      </p:nvGrpSpPr>
      <p:grpSpPr>
        <a:xfrm>
          <a:off x="0" y="0"/>
          <a:ext cx="0" cy="0"/>
          <a:chOff x="0" y="0"/>
          <a:chExt cx="0" cy="0"/>
        </a:xfrm>
      </p:grpSpPr>
      <p:pic>
        <p:nvPicPr>
          <p:cNvPr id="99" name="Google Shape;99;p25"/>
          <p:cNvPicPr preferRelativeResize="0"/>
          <p:nvPr/>
        </p:nvPicPr>
        <p:blipFill>
          <a:blip r:embed="rId3">
            <a:alphaModFix/>
          </a:blip>
          <a:stretch>
            <a:fillRect/>
          </a:stretch>
        </p:blipFill>
        <p:spPr>
          <a:xfrm>
            <a:off x="-147500" y="-358850"/>
            <a:ext cx="6946676" cy="8841252"/>
          </a:xfrm>
          <a:prstGeom prst="rect">
            <a:avLst/>
          </a:prstGeom>
          <a:noFill/>
          <a:ln>
            <a:noFill/>
          </a:ln>
        </p:spPr>
      </p:pic>
      <p:sp>
        <p:nvSpPr>
          <p:cNvPr id="100" name="Google Shape;100;p25"/>
          <p:cNvSpPr txBox="1"/>
          <p:nvPr/>
        </p:nvSpPr>
        <p:spPr>
          <a:xfrm>
            <a:off x="10625" y="931925"/>
            <a:ext cx="6840000" cy="30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419" sz="4200">
                <a:solidFill>
                  <a:srgbClr val="FD7747"/>
                </a:solidFill>
                <a:latin typeface="Spartan"/>
                <a:ea typeface="Spartan"/>
                <a:cs typeface="Spartan"/>
                <a:sym typeface="Spartan"/>
              </a:rPr>
              <a:t>VIDA DE ESTRELLA</a:t>
            </a:r>
            <a:endParaRPr b="1" sz="4200">
              <a:solidFill>
                <a:srgbClr val="FD7747"/>
              </a:solidFill>
              <a:latin typeface="Spartan"/>
              <a:ea typeface="Spartan"/>
              <a:cs typeface="Spartan"/>
              <a:sym typeface="Spartan"/>
            </a:endParaRPr>
          </a:p>
        </p:txBody>
      </p:sp>
      <p:sp>
        <p:nvSpPr>
          <p:cNvPr id="101" name="Google Shape;101;p25"/>
          <p:cNvSpPr txBox="1"/>
          <p:nvPr/>
        </p:nvSpPr>
        <p:spPr>
          <a:xfrm>
            <a:off x="1920000" y="8075575"/>
            <a:ext cx="3000000" cy="43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419" sz="1200">
                <a:solidFill>
                  <a:srgbClr val="FD7747"/>
                </a:solidFill>
                <a:latin typeface="Spartan"/>
                <a:ea typeface="Spartan"/>
                <a:cs typeface="Spartan"/>
                <a:sym typeface="Spartan"/>
              </a:rPr>
              <a:t>www.universoinclusivo.org</a:t>
            </a:r>
            <a:endParaRPr sz="1200">
              <a:solidFill>
                <a:srgbClr val="FD7747"/>
              </a:solidFill>
              <a:latin typeface="Spartan"/>
              <a:ea typeface="Spartan"/>
              <a:cs typeface="Spartan"/>
              <a:sym typeface="Spartan"/>
            </a:endParaRPr>
          </a:p>
        </p:txBody>
      </p:sp>
      <p:pic>
        <p:nvPicPr>
          <p:cNvPr id="102" name="Google Shape;102;p25"/>
          <p:cNvPicPr preferRelativeResize="0"/>
          <p:nvPr/>
        </p:nvPicPr>
        <p:blipFill>
          <a:blip r:embed="rId4">
            <a:alphaModFix/>
          </a:blip>
          <a:stretch>
            <a:fillRect/>
          </a:stretch>
        </p:blipFill>
        <p:spPr>
          <a:xfrm>
            <a:off x="-533400" y="2191800"/>
            <a:ext cx="7956925" cy="47741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graphicFrame>
        <p:nvGraphicFramePr>
          <p:cNvPr id="254" name="Google Shape;254;p34"/>
          <p:cNvGraphicFramePr/>
          <p:nvPr/>
        </p:nvGraphicFramePr>
        <p:xfrm>
          <a:off x="0" y="0"/>
          <a:ext cx="3000000" cy="3000000"/>
        </p:xfrm>
        <a:graphic>
          <a:graphicData uri="http://schemas.openxmlformats.org/drawingml/2006/table">
            <a:tbl>
              <a:tblPr>
                <a:noFill/>
                <a:tableStyleId>{AE20CE93-934D-4E0D-AB6D-A88830A8B9EF}</a:tableStyleId>
              </a:tblPr>
              <a:tblGrid>
                <a:gridCol w="3420000"/>
                <a:gridCol w="3420000"/>
              </a:tblGrid>
              <a:tr h="4320000">
                <a:tc>
                  <a:txBody>
                    <a:bodyPr/>
                    <a:lstStyle/>
                    <a:p>
                      <a:pPr indent="0" lvl="0" marL="0" rtl="0" algn="l">
                        <a:spcBef>
                          <a:spcPts val="0"/>
                        </a:spcBef>
                        <a:spcAft>
                          <a:spcPts val="0"/>
                        </a:spcAft>
                        <a:buNone/>
                      </a:pPr>
                      <a:r>
                        <a:t/>
                      </a:r>
                      <a:endParaRPr sz="1200"/>
                    </a:p>
                  </a:txBody>
                  <a:tcPr marT="78375" marB="78375" marR="78950" marL="78950">
                    <a:lnR cap="flat" cmpd="sng" w="9525">
                      <a:solidFill>
                        <a:srgbClr val="9E9E9E"/>
                      </a:solidFill>
                      <a:prstDash val="dash"/>
                      <a:round/>
                      <a:headEnd len="sm" w="sm" type="none"/>
                      <a:tailEnd len="sm" w="sm" type="none"/>
                    </a:lnR>
                    <a:lnB cap="flat" cmpd="sng" w="9525">
                      <a:solidFill>
                        <a:srgbClr val="9E9E9E"/>
                      </a:solidFill>
                      <a:prstDash val="dash"/>
                      <a:round/>
                      <a:headEnd len="sm" w="sm" type="none"/>
                      <a:tailEnd len="sm" w="sm" type="none"/>
                    </a:lnB>
                  </a:tcPr>
                </a:tc>
                <a:tc>
                  <a:txBody>
                    <a:bodyPr/>
                    <a:lstStyle/>
                    <a:p>
                      <a:pPr indent="0" lvl="0" marL="0" rtl="0" algn="l">
                        <a:spcBef>
                          <a:spcPts val="0"/>
                        </a:spcBef>
                        <a:spcAft>
                          <a:spcPts val="0"/>
                        </a:spcAft>
                        <a:buNone/>
                      </a:pPr>
                      <a:r>
                        <a:t/>
                      </a:r>
                      <a:endParaRPr/>
                    </a:p>
                  </a:txBody>
                  <a:tcPr marT="78375" marB="78375" marR="78950" marL="78950">
                    <a:lnL cap="flat" cmpd="sng" w="9525">
                      <a:solidFill>
                        <a:srgbClr val="9E9E9E"/>
                      </a:solidFill>
                      <a:prstDash val="dash"/>
                      <a:round/>
                      <a:headEnd len="sm" w="sm" type="none"/>
                      <a:tailEnd len="sm" w="sm" type="none"/>
                    </a:lnL>
                    <a:lnB cap="flat" cmpd="sng" w="9525">
                      <a:solidFill>
                        <a:srgbClr val="9E9E9E"/>
                      </a:solidFill>
                      <a:prstDash val="dash"/>
                      <a:round/>
                      <a:headEnd len="sm" w="sm" type="none"/>
                      <a:tailEnd len="sm" w="sm" type="none"/>
                    </a:lnB>
                  </a:tcPr>
                </a:tc>
              </a:tr>
              <a:tr h="4320000">
                <a:tc>
                  <a:txBody>
                    <a:bodyPr/>
                    <a:lstStyle/>
                    <a:p>
                      <a:pPr indent="0" lvl="0" marL="0" rtl="0" algn="l">
                        <a:spcBef>
                          <a:spcPts val="0"/>
                        </a:spcBef>
                        <a:spcAft>
                          <a:spcPts val="0"/>
                        </a:spcAft>
                        <a:buNone/>
                      </a:pPr>
                      <a:r>
                        <a:t/>
                      </a:r>
                      <a:endParaRPr sz="1200"/>
                    </a:p>
                  </a:txBody>
                  <a:tcPr marT="78375" marB="78375" marR="78950" marL="78950">
                    <a:lnR cap="flat" cmpd="sng" w="9525">
                      <a:solidFill>
                        <a:srgbClr val="9E9E9E"/>
                      </a:solidFill>
                      <a:prstDash val="dash"/>
                      <a:round/>
                      <a:headEnd len="sm" w="sm" type="none"/>
                      <a:tailEnd len="sm" w="sm" type="none"/>
                    </a:lnR>
                    <a:lnT cap="flat" cmpd="sng" w="9525">
                      <a:solidFill>
                        <a:srgbClr val="9E9E9E"/>
                      </a:solidFill>
                      <a:prstDash val="dash"/>
                      <a:round/>
                      <a:headEnd len="sm" w="sm" type="none"/>
                      <a:tailEnd len="sm" w="sm" type="none"/>
                    </a:lnT>
                  </a:tcPr>
                </a:tc>
                <a:tc>
                  <a:txBody>
                    <a:bodyPr/>
                    <a:lstStyle/>
                    <a:p>
                      <a:pPr indent="0" lvl="0" marL="0" rtl="0" algn="l">
                        <a:spcBef>
                          <a:spcPts val="0"/>
                        </a:spcBef>
                        <a:spcAft>
                          <a:spcPts val="0"/>
                        </a:spcAft>
                        <a:buNone/>
                      </a:pPr>
                      <a:r>
                        <a:t/>
                      </a:r>
                      <a:endParaRPr sz="1200"/>
                    </a:p>
                  </a:txBody>
                  <a:tcPr marT="78375" marB="78375" marR="78950" marL="78950">
                    <a:lnL cap="flat" cmpd="sng" w="9525">
                      <a:solidFill>
                        <a:srgbClr val="9E9E9E"/>
                      </a:solidFill>
                      <a:prstDash val="dash"/>
                      <a:round/>
                      <a:headEnd len="sm" w="sm" type="none"/>
                      <a:tailEnd len="sm" w="sm" type="none"/>
                    </a:lnL>
                    <a:lnT cap="flat" cmpd="sng" w="9525">
                      <a:solidFill>
                        <a:srgbClr val="9E9E9E"/>
                      </a:solidFill>
                      <a:prstDash val="dash"/>
                      <a:round/>
                      <a:headEnd len="sm" w="sm" type="none"/>
                      <a:tailEnd len="sm" w="sm" type="none"/>
                    </a:lnT>
                  </a:tcPr>
                </a:tc>
              </a:tr>
            </a:tbl>
          </a:graphicData>
        </a:graphic>
      </p:graphicFrame>
      <p:sp>
        <p:nvSpPr>
          <p:cNvPr id="255" name="Google Shape;255;p34"/>
          <p:cNvSpPr txBox="1"/>
          <p:nvPr/>
        </p:nvSpPr>
        <p:spPr>
          <a:xfrm>
            <a:off x="3655751" y="1710214"/>
            <a:ext cx="2925300" cy="559200"/>
          </a:xfrm>
          <a:prstGeom prst="rect">
            <a:avLst/>
          </a:prstGeom>
          <a:noFill/>
          <a:ln>
            <a:noFill/>
          </a:ln>
        </p:spPr>
        <p:txBody>
          <a:bodyPr anchorCtr="0" anchor="t" bIns="78750" lIns="78750" spcFirstLastPara="1" rIns="78750" wrap="square" tIns="78750">
            <a:spAutoFit/>
          </a:bodyPr>
          <a:lstStyle/>
          <a:p>
            <a:pPr indent="0" lvl="0" marL="0" rtl="0" algn="ctr">
              <a:spcBef>
                <a:spcPts val="0"/>
              </a:spcBef>
              <a:spcAft>
                <a:spcPts val="0"/>
              </a:spcAft>
              <a:buNone/>
            </a:pPr>
            <a:r>
              <a:rPr lang="es-419" sz="2600">
                <a:latin typeface="Fjalla One"/>
                <a:ea typeface="Fjalla One"/>
                <a:cs typeface="Fjalla One"/>
                <a:sym typeface="Fjalla One"/>
              </a:rPr>
              <a:t>GIGANTE ROJA</a:t>
            </a:r>
            <a:endParaRPr sz="2600">
              <a:latin typeface="Fjalla One"/>
              <a:ea typeface="Fjalla One"/>
              <a:cs typeface="Fjalla One"/>
              <a:sym typeface="Fjalla One"/>
            </a:endParaRPr>
          </a:p>
        </p:txBody>
      </p:sp>
      <p:sp>
        <p:nvSpPr>
          <p:cNvPr id="256" name="Google Shape;256;p34"/>
          <p:cNvSpPr txBox="1"/>
          <p:nvPr/>
        </p:nvSpPr>
        <p:spPr>
          <a:xfrm>
            <a:off x="396841" y="1710214"/>
            <a:ext cx="2537100" cy="959400"/>
          </a:xfrm>
          <a:prstGeom prst="rect">
            <a:avLst/>
          </a:prstGeom>
          <a:noFill/>
          <a:ln>
            <a:noFill/>
          </a:ln>
        </p:spPr>
        <p:txBody>
          <a:bodyPr anchorCtr="0" anchor="t" bIns="78750" lIns="78750" spcFirstLastPara="1" rIns="78750" wrap="square" tIns="78750">
            <a:spAutoFit/>
          </a:bodyPr>
          <a:lstStyle/>
          <a:p>
            <a:pPr indent="0" lvl="0" marL="0" rtl="0" algn="ctr">
              <a:spcBef>
                <a:spcPts val="0"/>
              </a:spcBef>
              <a:spcAft>
                <a:spcPts val="0"/>
              </a:spcAft>
              <a:buNone/>
            </a:pPr>
            <a:r>
              <a:rPr lang="es-419" sz="2600">
                <a:latin typeface="Fjalla One"/>
                <a:ea typeface="Fjalla One"/>
                <a:cs typeface="Fjalla One"/>
                <a:sym typeface="Fjalla One"/>
              </a:rPr>
              <a:t>ESTRELLA MASIVA</a:t>
            </a:r>
            <a:endParaRPr sz="2600">
              <a:latin typeface="Fjalla One"/>
              <a:ea typeface="Fjalla One"/>
              <a:cs typeface="Fjalla One"/>
              <a:sym typeface="Fjalla One"/>
            </a:endParaRPr>
          </a:p>
        </p:txBody>
      </p:sp>
      <p:sp>
        <p:nvSpPr>
          <p:cNvPr id="257" name="Google Shape;257;p34"/>
          <p:cNvSpPr txBox="1"/>
          <p:nvPr/>
        </p:nvSpPr>
        <p:spPr>
          <a:xfrm>
            <a:off x="77641" y="6109714"/>
            <a:ext cx="3175500" cy="959400"/>
          </a:xfrm>
          <a:prstGeom prst="rect">
            <a:avLst/>
          </a:prstGeom>
          <a:noFill/>
          <a:ln>
            <a:noFill/>
          </a:ln>
        </p:spPr>
        <p:txBody>
          <a:bodyPr anchorCtr="0" anchor="t" bIns="78750" lIns="78750" spcFirstLastPara="1" rIns="78750" wrap="square" tIns="78750">
            <a:spAutoFit/>
          </a:bodyPr>
          <a:lstStyle/>
          <a:p>
            <a:pPr indent="0" lvl="0" marL="0" rtl="0" algn="ctr">
              <a:spcBef>
                <a:spcPts val="0"/>
              </a:spcBef>
              <a:spcAft>
                <a:spcPts val="0"/>
              </a:spcAft>
              <a:buNone/>
            </a:pPr>
            <a:r>
              <a:rPr lang="es-419" sz="2600">
                <a:latin typeface="Fjalla One"/>
                <a:ea typeface="Fjalla One"/>
                <a:cs typeface="Fjalla One"/>
                <a:sym typeface="Fjalla One"/>
              </a:rPr>
              <a:t>SUPERGIGANTE ROJA</a:t>
            </a:r>
            <a:endParaRPr sz="2600">
              <a:latin typeface="Fjalla One"/>
              <a:ea typeface="Fjalla One"/>
              <a:cs typeface="Fjalla One"/>
              <a:sym typeface="Fjalla One"/>
            </a:endParaRPr>
          </a:p>
        </p:txBody>
      </p:sp>
      <p:sp>
        <p:nvSpPr>
          <p:cNvPr id="258" name="Google Shape;258;p34"/>
          <p:cNvSpPr txBox="1"/>
          <p:nvPr/>
        </p:nvSpPr>
        <p:spPr>
          <a:xfrm>
            <a:off x="3897742" y="6109714"/>
            <a:ext cx="2441400" cy="959400"/>
          </a:xfrm>
          <a:prstGeom prst="rect">
            <a:avLst/>
          </a:prstGeom>
          <a:noFill/>
          <a:ln>
            <a:noFill/>
          </a:ln>
        </p:spPr>
        <p:txBody>
          <a:bodyPr anchorCtr="0" anchor="t" bIns="78750" lIns="78750" spcFirstLastPara="1" rIns="78750" wrap="square" tIns="78750">
            <a:spAutoFit/>
          </a:bodyPr>
          <a:lstStyle/>
          <a:p>
            <a:pPr indent="0" lvl="0" marL="0" rtl="0" algn="ctr">
              <a:spcBef>
                <a:spcPts val="0"/>
              </a:spcBef>
              <a:spcAft>
                <a:spcPts val="0"/>
              </a:spcAft>
              <a:buNone/>
            </a:pPr>
            <a:r>
              <a:rPr lang="es-419" sz="2600">
                <a:latin typeface="Fjalla One"/>
                <a:ea typeface="Fjalla One"/>
                <a:cs typeface="Fjalla One"/>
                <a:sym typeface="Fjalla One"/>
              </a:rPr>
              <a:t>ENANA BLANCA</a:t>
            </a:r>
            <a:endParaRPr sz="2600">
              <a:latin typeface="Fjalla One"/>
              <a:ea typeface="Fjalla One"/>
              <a:cs typeface="Fjalla One"/>
              <a:sym typeface="Fjalla One"/>
            </a:endParaRPr>
          </a:p>
        </p:txBody>
      </p:sp>
      <p:pic>
        <p:nvPicPr>
          <p:cNvPr id="259" name="Google Shape;259;p34"/>
          <p:cNvPicPr preferRelativeResize="0"/>
          <p:nvPr/>
        </p:nvPicPr>
        <p:blipFill rotWithShape="1">
          <a:blip r:embed="rId3">
            <a:alphaModFix/>
          </a:blip>
          <a:srcRect b="9925" l="0" r="0" t="33841"/>
          <a:stretch/>
        </p:blipFill>
        <p:spPr>
          <a:xfrm>
            <a:off x="968493" y="283971"/>
            <a:ext cx="1186314" cy="1103420"/>
          </a:xfrm>
          <a:prstGeom prst="rect">
            <a:avLst/>
          </a:prstGeom>
          <a:noFill/>
          <a:ln>
            <a:noFill/>
          </a:ln>
        </p:spPr>
      </p:pic>
      <p:pic>
        <p:nvPicPr>
          <p:cNvPr id="260" name="Google Shape;260;p34"/>
          <p:cNvPicPr preferRelativeResize="0"/>
          <p:nvPr/>
        </p:nvPicPr>
        <p:blipFill rotWithShape="1">
          <a:blip r:embed="rId4">
            <a:alphaModFix/>
          </a:blip>
          <a:srcRect b="12933" l="0" r="0" t="32516"/>
          <a:stretch/>
        </p:blipFill>
        <p:spPr>
          <a:xfrm>
            <a:off x="533738" y="4320000"/>
            <a:ext cx="2055843" cy="1855035"/>
          </a:xfrm>
          <a:prstGeom prst="rect">
            <a:avLst/>
          </a:prstGeom>
          <a:noFill/>
          <a:ln>
            <a:noFill/>
          </a:ln>
        </p:spPr>
      </p:pic>
      <p:pic>
        <p:nvPicPr>
          <p:cNvPr id="261" name="Google Shape;261;p34"/>
          <p:cNvPicPr preferRelativeResize="0"/>
          <p:nvPr/>
        </p:nvPicPr>
        <p:blipFill rotWithShape="1">
          <a:blip r:embed="rId5">
            <a:alphaModFix/>
          </a:blip>
          <a:srcRect b="10488" l="0" r="0" t="29440"/>
          <a:stretch/>
        </p:blipFill>
        <p:spPr>
          <a:xfrm>
            <a:off x="4319456" y="122464"/>
            <a:ext cx="1597986" cy="1587755"/>
          </a:xfrm>
          <a:prstGeom prst="rect">
            <a:avLst/>
          </a:prstGeom>
          <a:noFill/>
          <a:ln>
            <a:noFill/>
          </a:ln>
        </p:spPr>
      </p:pic>
      <p:pic>
        <p:nvPicPr>
          <p:cNvPr id="262" name="Google Shape;262;p34"/>
          <p:cNvPicPr preferRelativeResize="0"/>
          <p:nvPr/>
        </p:nvPicPr>
        <p:blipFill rotWithShape="1">
          <a:blip r:embed="rId6">
            <a:alphaModFix/>
          </a:blip>
          <a:srcRect b="8005" l="0" r="0" t="34971"/>
          <a:stretch/>
        </p:blipFill>
        <p:spPr>
          <a:xfrm>
            <a:off x="4814557" y="4572000"/>
            <a:ext cx="743418" cy="701185"/>
          </a:xfrm>
          <a:prstGeom prst="rect">
            <a:avLst/>
          </a:prstGeom>
          <a:noFill/>
          <a:ln>
            <a:noFill/>
          </a:ln>
        </p:spPr>
      </p:pic>
      <p:cxnSp>
        <p:nvCxnSpPr>
          <p:cNvPr id="263" name="Google Shape;263;p34"/>
          <p:cNvCxnSpPr/>
          <p:nvPr/>
        </p:nvCxnSpPr>
        <p:spPr>
          <a:xfrm flipH="1" rot="10800000">
            <a:off x="16560" y="3195793"/>
            <a:ext cx="6803100" cy="8100"/>
          </a:xfrm>
          <a:prstGeom prst="straightConnector1">
            <a:avLst/>
          </a:prstGeom>
          <a:noFill/>
          <a:ln cap="flat" cmpd="sng" w="9525">
            <a:solidFill>
              <a:schemeClr val="dk2"/>
            </a:solidFill>
            <a:prstDash val="lgDash"/>
            <a:round/>
            <a:headEnd len="med" w="med" type="none"/>
            <a:tailEnd len="med" w="med" type="none"/>
          </a:ln>
        </p:spPr>
      </p:cxnSp>
      <p:cxnSp>
        <p:nvCxnSpPr>
          <p:cNvPr id="264" name="Google Shape;264;p34"/>
          <p:cNvCxnSpPr/>
          <p:nvPr/>
        </p:nvCxnSpPr>
        <p:spPr>
          <a:xfrm flipH="1" rot="10800000">
            <a:off x="18525" y="7481271"/>
            <a:ext cx="6803100" cy="8100"/>
          </a:xfrm>
          <a:prstGeom prst="straightConnector1">
            <a:avLst/>
          </a:prstGeom>
          <a:noFill/>
          <a:ln cap="flat" cmpd="sng" w="9525">
            <a:solidFill>
              <a:schemeClr val="dk2"/>
            </a:solidFill>
            <a:prstDash val="lgDash"/>
            <a:round/>
            <a:headEnd len="med" w="med" type="none"/>
            <a:tailEnd len="med" w="med" type="none"/>
          </a:ln>
        </p:spPr>
      </p:cxnSp>
      <p:pic>
        <p:nvPicPr>
          <p:cNvPr id="265" name="Google Shape;265;p34"/>
          <p:cNvPicPr preferRelativeResize="0"/>
          <p:nvPr/>
        </p:nvPicPr>
        <p:blipFill rotWithShape="1">
          <a:blip r:embed="rId7">
            <a:alphaModFix/>
          </a:blip>
          <a:srcRect b="0" l="11054" r="5326" t="0"/>
          <a:stretch/>
        </p:blipFill>
        <p:spPr>
          <a:xfrm>
            <a:off x="184581" y="3238286"/>
            <a:ext cx="3150611" cy="906236"/>
          </a:xfrm>
          <a:prstGeom prst="rect">
            <a:avLst/>
          </a:prstGeom>
          <a:noFill/>
          <a:ln>
            <a:noFill/>
          </a:ln>
        </p:spPr>
      </p:pic>
      <p:pic>
        <p:nvPicPr>
          <p:cNvPr id="266" name="Google Shape;266;p34"/>
          <p:cNvPicPr preferRelativeResize="0"/>
          <p:nvPr/>
        </p:nvPicPr>
        <p:blipFill>
          <a:blip r:embed="rId8">
            <a:alphaModFix/>
          </a:blip>
          <a:stretch>
            <a:fillRect/>
          </a:stretch>
        </p:blipFill>
        <p:spPr>
          <a:xfrm>
            <a:off x="3543133" y="3238275"/>
            <a:ext cx="3126921" cy="906236"/>
          </a:xfrm>
          <a:prstGeom prst="rect">
            <a:avLst/>
          </a:prstGeom>
          <a:noFill/>
          <a:ln>
            <a:noFill/>
          </a:ln>
        </p:spPr>
      </p:pic>
      <p:pic>
        <p:nvPicPr>
          <p:cNvPr id="267" name="Google Shape;267;p34"/>
          <p:cNvPicPr preferRelativeResize="0"/>
          <p:nvPr/>
        </p:nvPicPr>
        <p:blipFill rotWithShape="1">
          <a:blip r:embed="rId9">
            <a:alphaModFix/>
          </a:blip>
          <a:srcRect b="16223" l="34034" r="5876" t="22625"/>
          <a:stretch/>
        </p:blipFill>
        <p:spPr>
          <a:xfrm>
            <a:off x="409774" y="8069443"/>
            <a:ext cx="2492271" cy="554143"/>
          </a:xfrm>
          <a:prstGeom prst="rect">
            <a:avLst/>
          </a:prstGeom>
          <a:noFill/>
          <a:ln>
            <a:noFill/>
          </a:ln>
        </p:spPr>
      </p:pic>
      <p:pic>
        <p:nvPicPr>
          <p:cNvPr id="268" name="Google Shape;268;p34"/>
          <p:cNvPicPr preferRelativeResize="0"/>
          <p:nvPr/>
        </p:nvPicPr>
        <p:blipFill rotWithShape="1">
          <a:blip r:embed="rId9">
            <a:alphaModFix/>
          </a:blip>
          <a:srcRect b="0" l="10857" r="70045" t="30872"/>
          <a:stretch/>
        </p:blipFill>
        <p:spPr>
          <a:xfrm>
            <a:off x="1266296" y="7537618"/>
            <a:ext cx="798107" cy="626422"/>
          </a:xfrm>
          <a:prstGeom prst="rect">
            <a:avLst/>
          </a:prstGeom>
          <a:noFill/>
          <a:ln>
            <a:noFill/>
          </a:ln>
        </p:spPr>
      </p:pic>
      <p:pic>
        <p:nvPicPr>
          <p:cNvPr id="269" name="Google Shape;269;p34"/>
          <p:cNvPicPr preferRelativeResize="0"/>
          <p:nvPr/>
        </p:nvPicPr>
        <p:blipFill>
          <a:blip r:embed="rId10">
            <a:alphaModFix/>
          </a:blip>
          <a:stretch>
            <a:fillRect/>
          </a:stretch>
        </p:blipFill>
        <p:spPr>
          <a:xfrm>
            <a:off x="3610961" y="7500375"/>
            <a:ext cx="3126921" cy="90623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graphicFrame>
        <p:nvGraphicFramePr>
          <p:cNvPr id="274" name="Google Shape;274;p35"/>
          <p:cNvGraphicFramePr/>
          <p:nvPr/>
        </p:nvGraphicFramePr>
        <p:xfrm>
          <a:off x="0" y="0"/>
          <a:ext cx="3000000" cy="3000000"/>
        </p:xfrm>
        <a:graphic>
          <a:graphicData uri="http://schemas.openxmlformats.org/drawingml/2006/table">
            <a:tbl>
              <a:tblPr>
                <a:noFill/>
                <a:tableStyleId>{AE20CE93-934D-4E0D-AB6D-A88830A8B9EF}</a:tableStyleId>
              </a:tblPr>
              <a:tblGrid>
                <a:gridCol w="3420000"/>
                <a:gridCol w="3420000"/>
              </a:tblGrid>
              <a:tr h="4320000">
                <a:tc>
                  <a:txBody>
                    <a:bodyPr/>
                    <a:lstStyle/>
                    <a:p>
                      <a:pPr indent="0" lvl="0" marL="0" rtl="0" algn="l">
                        <a:spcBef>
                          <a:spcPts val="0"/>
                        </a:spcBef>
                        <a:spcAft>
                          <a:spcPts val="0"/>
                        </a:spcAft>
                        <a:buNone/>
                      </a:pPr>
                      <a:r>
                        <a:t/>
                      </a:r>
                      <a:endParaRPr sz="1200"/>
                    </a:p>
                  </a:txBody>
                  <a:tcPr marT="78375" marB="78375" marR="78950" marL="78950">
                    <a:lnR cap="flat" cmpd="sng" w="9525">
                      <a:solidFill>
                        <a:srgbClr val="9E9E9E"/>
                      </a:solidFill>
                      <a:prstDash val="dash"/>
                      <a:round/>
                      <a:headEnd len="sm" w="sm" type="none"/>
                      <a:tailEnd len="sm" w="sm" type="none"/>
                    </a:lnR>
                    <a:lnB cap="flat" cmpd="sng" w="9525">
                      <a:solidFill>
                        <a:srgbClr val="9E9E9E"/>
                      </a:solidFill>
                      <a:prstDash val="dash"/>
                      <a:round/>
                      <a:headEnd len="sm" w="sm" type="none"/>
                      <a:tailEnd len="sm" w="sm" type="none"/>
                    </a:lnB>
                  </a:tcPr>
                </a:tc>
                <a:tc>
                  <a:txBody>
                    <a:bodyPr/>
                    <a:lstStyle/>
                    <a:p>
                      <a:pPr indent="0" lvl="0" marL="0" rtl="0" algn="l">
                        <a:spcBef>
                          <a:spcPts val="0"/>
                        </a:spcBef>
                        <a:spcAft>
                          <a:spcPts val="0"/>
                        </a:spcAft>
                        <a:buNone/>
                      </a:pPr>
                      <a:r>
                        <a:t/>
                      </a:r>
                      <a:endParaRPr/>
                    </a:p>
                  </a:txBody>
                  <a:tcPr marT="78375" marB="78375" marR="78950" marL="78950">
                    <a:lnL cap="flat" cmpd="sng" w="9525">
                      <a:solidFill>
                        <a:srgbClr val="9E9E9E"/>
                      </a:solidFill>
                      <a:prstDash val="dash"/>
                      <a:round/>
                      <a:headEnd len="sm" w="sm" type="none"/>
                      <a:tailEnd len="sm" w="sm" type="none"/>
                    </a:lnL>
                    <a:lnB cap="flat" cmpd="sng" w="9525">
                      <a:solidFill>
                        <a:srgbClr val="9E9E9E"/>
                      </a:solidFill>
                      <a:prstDash val="dash"/>
                      <a:round/>
                      <a:headEnd len="sm" w="sm" type="none"/>
                      <a:tailEnd len="sm" w="sm" type="none"/>
                    </a:lnB>
                  </a:tcPr>
                </a:tc>
              </a:tr>
              <a:tr h="4320000">
                <a:tc>
                  <a:txBody>
                    <a:bodyPr/>
                    <a:lstStyle/>
                    <a:p>
                      <a:pPr indent="0" lvl="0" marL="0" rtl="0" algn="l">
                        <a:spcBef>
                          <a:spcPts val="0"/>
                        </a:spcBef>
                        <a:spcAft>
                          <a:spcPts val="0"/>
                        </a:spcAft>
                        <a:buNone/>
                      </a:pPr>
                      <a:r>
                        <a:t/>
                      </a:r>
                      <a:endParaRPr sz="1200"/>
                    </a:p>
                  </a:txBody>
                  <a:tcPr marT="78375" marB="78375" marR="78950" marL="78950">
                    <a:lnR cap="flat" cmpd="sng" w="9525">
                      <a:solidFill>
                        <a:srgbClr val="9E9E9E"/>
                      </a:solidFill>
                      <a:prstDash val="dash"/>
                      <a:round/>
                      <a:headEnd len="sm" w="sm" type="none"/>
                      <a:tailEnd len="sm" w="sm" type="none"/>
                    </a:lnR>
                    <a:lnT cap="flat" cmpd="sng" w="9525">
                      <a:solidFill>
                        <a:srgbClr val="9E9E9E"/>
                      </a:solidFill>
                      <a:prstDash val="dash"/>
                      <a:round/>
                      <a:headEnd len="sm" w="sm" type="none"/>
                      <a:tailEnd len="sm" w="sm" type="none"/>
                    </a:lnT>
                  </a:tcPr>
                </a:tc>
                <a:tc>
                  <a:txBody>
                    <a:bodyPr/>
                    <a:lstStyle/>
                    <a:p>
                      <a:pPr indent="0" lvl="0" marL="0" rtl="0" algn="l">
                        <a:spcBef>
                          <a:spcPts val="0"/>
                        </a:spcBef>
                        <a:spcAft>
                          <a:spcPts val="0"/>
                        </a:spcAft>
                        <a:buNone/>
                      </a:pPr>
                      <a:r>
                        <a:t/>
                      </a:r>
                      <a:endParaRPr sz="1200"/>
                    </a:p>
                  </a:txBody>
                  <a:tcPr marT="78375" marB="78375" marR="78950" marL="78950">
                    <a:lnL cap="flat" cmpd="sng" w="9525">
                      <a:solidFill>
                        <a:srgbClr val="9E9E9E"/>
                      </a:solidFill>
                      <a:prstDash val="dash"/>
                      <a:round/>
                      <a:headEnd len="sm" w="sm" type="none"/>
                      <a:tailEnd len="sm" w="sm" type="none"/>
                    </a:lnL>
                    <a:lnT cap="flat" cmpd="sng" w="9525">
                      <a:solidFill>
                        <a:srgbClr val="9E9E9E"/>
                      </a:solidFill>
                      <a:prstDash val="dash"/>
                      <a:round/>
                      <a:headEnd len="sm" w="sm" type="none"/>
                      <a:tailEnd len="sm" w="sm" type="none"/>
                    </a:lnT>
                  </a:tcPr>
                </a:tc>
              </a:tr>
            </a:tbl>
          </a:graphicData>
        </a:graphic>
      </p:graphicFrame>
      <p:sp>
        <p:nvSpPr>
          <p:cNvPr id="275" name="Google Shape;275;p35"/>
          <p:cNvSpPr txBox="1"/>
          <p:nvPr/>
        </p:nvSpPr>
        <p:spPr>
          <a:xfrm>
            <a:off x="3491293" y="1441350"/>
            <a:ext cx="3335400" cy="959400"/>
          </a:xfrm>
          <a:prstGeom prst="rect">
            <a:avLst/>
          </a:prstGeom>
          <a:noFill/>
          <a:ln>
            <a:noFill/>
          </a:ln>
        </p:spPr>
        <p:txBody>
          <a:bodyPr anchorCtr="0" anchor="t" bIns="78750" lIns="78750" spcFirstLastPara="1" rIns="78750" wrap="square" tIns="78750">
            <a:spAutoFit/>
          </a:bodyPr>
          <a:lstStyle/>
          <a:p>
            <a:pPr indent="0" lvl="0" marL="0" rtl="0" algn="ctr">
              <a:spcBef>
                <a:spcPts val="0"/>
              </a:spcBef>
              <a:spcAft>
                <a:spcPts val="0"/>
              </a:spcAft>
              <a:buNone/>
            </a:pPr>
            <a:r>
              <a:rPr lang="es-419" sz="2600">
                <a:latin typeface="Fjalla One"/>
                <a:ea typeface="Fjalla One"/>
                <a:cs typeface="Fjalla One"/>
                <a:sym typeface="Fjalla One"/>
              </a:rPr>
              <a:t>ESTRELLA DE NEUTRONES</a:t>
            </a:r>
            <a:endParaRPr sz="2600">
              <a:latin typeface="Fjalla One"/>
              <a:ea typeface="Fjalla One"/>
              <a:cs typeface="Fjalla One"/>
              <a:sym typeface="Fjalla One"/>
            </a:endParaRPr>
          </a:p>
        </p:txBody>
      </p:sp>
      <p:sp>
        <p:nvSpPr>
          <p:cNvPr id="276" name="Google Shape;276;p35"/>
          <p:cNvSpPr txBox="1"/>
          <p:nvPr/>
        </p:nvSpPr>
        <p:spPr>
          <a:xfrm>
            <a:off x="396841" y="1441350"/>
            <a:ext cx="2537100" cy="559200"/>
          </a:xfrm>
          <a:prstGeom prst="rect">
            <a:avLst/>
          </a:prstGeom>
          <a:noFill/>
          <a:ln>
            <a:noFill/>
          </a:ln>
        </p:spPr>
        <p:txBody>
          <a:bodyPr anchorCtr="0" anchor="t" bIns="78750" lIns="78750" spcFirstLastPara="1" rIns="78750" wrap="square" tIns="78750">
            <a:spAutoFit/>
          </a:bodyPr>
          <a:lstStyle/>
          <a:p>
            <a:pPr indent="0" lvl="0" marL="0" rtl="0" algn="ctr">
              <a:spcBef>
                <a:spcPts val="0"/>
              </a:spcBef>
              <a:spcAft>
                <a:spcPts val="0"/>
              </a:spcAft>
              <a:buNone/>
            </a:pPr>
            <a:r>
              <a:rPr lang="es-419" sz="2600">
                <a:latin typeface="Fjalla One"/>
                <a:ea typeface="Fjalla One"/>
                <a:cs typeface="Fjalla One"/>
                <a:sym typeface="Fjalla One"/>
              </a:rPr>
              <a:t>SUPERNOVA</a:t>
            </a:r>
            <a:endParaRPr sz="2600">
              <a:latin typeface="Fjalla One"/>
              <a:ea typeface="Fjalla One"/>
              <a:cs typeface="Fjalla One"/>
              <a:sym typeface="Fjalla One"/>
            </a:endParaRPr>
          </a:p>
        </p:txBody>
      </p:sp>
      <p:sp>
        <p:nvSpPr>
          <p:cNvPr id="277" name="Google Shape;277;p35"/>
          <p:cNvSpPr txBox="1"/>
          <p:nvPr/>
        </p:nvSpPr>
        <p:spPr>
          <a:xfrm>
            <a:off x="77641" y="5909100"/>
            <a:ext cx="3175500" cy="959400"/>
          </a:xfrm>
          <a:prstGeom prst="rect">
            <a:avLst/>
          </a:prstGeom>
          <a:noFill/>
          <a:ln>
            <a:noFill/>
          </a:ln>
        </p:spPr>
        <p:txBody>
          <a:bodyPr anchorCtr="0" anchor="t" bIns="78750" lIns="78750" spcFirstLastPara="1" rIns="78750" wrap="square" tIns="78750">
            <a:spAutoFit/>
          </a:bodyPr>
          <a:lstStyle/>
          <a:p>
            <a:pPr indent="0" lvl="0" marL="0" rtl="0" algn="ctr">
              <a:spcBef>
                <a:spcPts val="0"/>
              </a:spcBef>
              <a:spcAft>
                <a:spcPts val="0"/>
              </a:spcAft>
              <a:buNone/>
            </a:pPr>
            <a:r>
              <a:rPr lang="es-419" sz="2600">
                <a:latin typeface="Fjalla One"/>
                <a:ea typeface="Fjalla One"/>
                <a:cs typeface="Fjalla One"/>
                <a:sym typeface="Fjalla One"/>
              </a:rPr>
              <a:t>NEBULOSA PLANETARIA</a:t>
            </a:r>
            <a:endParaRPr sz="2600">
              <a:latin typeface="Fjalla One"/>
              <a:ea typeface="Fjalla One"/>
              <a:cs typeface="Fjalla One"/>
              <a:sym typeface="Fjalla One"/>
            </a:endParaRPr>
          </a:p>
        </p:txBody>
      </p:sp>
      <p:sp>
        <p:nvSpPr>
          <p:cNvPr id="278" name="Google Shape;278;p35"/>
          <p:cNvSpPr txBox="1"/>
          <p:nvPr/>
        </p:nvSpPr>
        <p:spPr>
          <a:xfrm>
            <a:off x="3902676" y="5909100"/>
            <a:ext cx="2441400" cy="959400"/>
          </a:xfrm>
          <a:prstGeom prst="rect">
            <a:avLst/>
          </a:prstGeom>
          <a:noFill/>
          <a:ln>
            <a:noFill/>
          </a:ln>
        </p:spPr>
        <p:txBody>
          <a:bodyPr anchorCtr="0" anchor="t" bIns="78750" lIns="78750" spcFirstLastPara="1" rIns="78750" wrap="square" tIns="78750">
            <a:spAutoFit/>
          </a:bodyPr>
          <a:lstStyle/>
          <a:p>
            <a:pPr indent="0" lvl="0" marL="0" rtl="0" algn="ctr">
              <a:spcBef>
                <a:spcPts val="0"/>
              </a:spcBef>
              <a:spcAft>
                <a:spcPts val="0"/>
              </a:spcAft>
              <a:buNone/>
            </a:pPr>
            <a:r>
              <a:rPr lang="es-419" sz="2600">
                <a:latin typeface="Fjalla One"/>
                <a:ea typeface="Fjalla One"/>
                <a:cs typeface="Fjalla One"/>
                <a:sym typeface="Fjalla One"/>
              </a:rPr>
              <a:t>AGUJERO NEGRO</a:t>
            </a:r>
            <a:endParaRPr sz="2600">
              <a:latin typeface="Fjalla One"/>
              <a:ea typeface="Fjalla One"/>
              <a:cs typeface="Fjalla One"/>
              <a:sym typeface="Fjalla One"/>
            </a:endParaRPr>
          </a:p>
        </p:txBody>
      </p:sp>
      <p:pic>
        <p:nvPicPr>
          <p:cNvPr id="279" name="Google Shape;279;p35"/>
          <p:cNvPicPr preferRelativeResize="0"/>
          <p:nvPr/>
        </p:nvPicPr>
        <p:blipFill rotWithShape="1">
          <a:blip r:embed="rId3">
            <a:alphaModFix/>
          </a:blip>
          <a:srcRect b="10443" l="0" r="0" t="15695"/>
          <a:stretch/>
        </p:blipFill>
        <p:spPr>
          <a:xfrm>
            <a:off x="1114328" y="40821"/>
            <a:ext cx="1102044" cy="1346400"/>
          </a:xfrm>
          <a:prstGeom prst="rect">
            <a:avLst/>
          </a:prstGeom>
          <a:noFill/>
          <a:ln>
            <a:noFill/>
          </a:ln>
        </p:spPr>
      </p:pic>
      <p:pic>
        <p:nvPicPr>
          <p:cNvPr id="280" name="Google Shape;280;p35"/>
          <p:cNvPicPr preferRelativeResize="0"/>
          <p:nvPr/>
        </p:nvPicPr>
        <p:blipFill rotWithShape="1">
          <a:blip r:embed="rId4">
            <a:alphaModFix/>
          </a:blip>
          <a:srcRect b="6180" l="0" r="0" t="47210"/>
          <a:stretch/>
        </p:blipFill>
        <p:spPr>
          <a:xfrm rot="380101">
            <a:off x="4501584" y="4473422"/>
            <a:ext cx="1314962" cy="1014035"/>
          </a:xfrm>
          <a:prstGeom prst="rect">
            <a:avLst/>
          </a:prstGeom>
          <a:noFill/>
          <a:ln>
            <a:noFill/>
          </a:ln>
        </p:spPr>
      </p:pic>
      <p:pic>
        <p:nvPicPr>
          <p:cNvPr id="281" name="Google Shape;281;p35"/>
          <p:cNvPicPr preferRelativeResize="0"/>
          <p:nvPr/>
        </p:nvPicPr>
        <p:blipFill rotWithShape="1">
          <a:blip r:embed="rId5">
            <a:alphaModFix/>
          </a:blip>
          <a:srcRect b="22811" l="0" r="6681" t="34415"/>
          <a:stretch/>
        </p:blipFill>
        <p:spPr>
          <a:xfrm>
            <a:off x="810411" y="4404066"/>
            <a:ext cx="1709889" cy="1296270"/>
          </a:xfrm>
          <a:prstGeom prst="rect">
            <a:avLst/>
          </a:prstGeom>
          <a:noFill/>
          <a:ln>
            <a:noFill/>
          </a:ln>
        </p:spPr>
      </p:pic>
      <p:pic>
        <p:nvPicPr>
          <p:cNvPr id="282" name="Google Shape;282;p35"/>
          <p:cNvPicPr preferRelativeResize="0"/>
          <p:nvPr/>
        </p:nvPicPr>
        <p:blipFill rotWithShape="1">
          <a:blip r:embed="rId6">
            <a:alphaModFix/>
          </a:blip>
          <a:srcRect b="11139" l="0" r="0" t="17543"/>
          <a:stretch/>
        </p:blipFill>
        <p:spPr>
          <a:xfrm>
            <a:off x="4683316" y="121243"/>
            <a:ext cx="880110" cy="1038300"/>
          </a:xfrm>
          <a:prstGeom prst="rect">
            <a:avLst/>
          </a:prstGeom>
          <a:noFill/>
          <a:ln>
            <a:noFill/>
          </a:ln>
        </p:spPr>
      </p:pic>
      <p:cxnSp>
        <p:nvCxnSpPr>
          <p:cNvPr id="283" name="Google Shape;283;p35"/>
          <p:cNvCxnSpPr/>
          <p:nvPr/>
        </p:nvCxnSpPr>
        <p:spPr>
          <a:xfrm flipH="1" rot="10800000">
            <a:off x="16560" y="3195793"/>
            <a:ext cx="6803100" cy="8100"/>
          </a:xfrm>
          <a:prstGeom prst="straightConnector1">
            <a:avLst/>
          </a:prstGeom>
          <a:noFill/>
          <a:ln cap="flat" cmpd="sng" w="9525">
            <a:solidFill>
              <a:schemeClr val="dk2"/>
            </a:solidFill>
            <a:prstDash val="lgDash"/>
            <a:round/>
            <a:headEnd len="med" w="med" type="none"/>
            <a:tailEnd len="med" w="med" type="none"/>
          </a:ln>
        </p:spPr>
      </p:cxnSp>
      <p:cxnSp>
        <p:nvCxnSpPr>
          <p:cNvPr id="284" name="Google Shape;284;p35"/>
          <p:cNvCxnSpPr/>
          <p:nvPr/>
        </p:nvCxnSpPr>
        <p:spPr>
          <a:xfrm flipH="1" rot="10800000">
            <a:off x="18525" y="7481271"/>
            <a:ext cx="6803100" cy="8100"/>
          </a:xfrm>
          <a:prstGeom prst="straightConnector1">
            <a:avLst/>
          </a:prstGeom>
          <a:noFill/>
          <a:ln cap="flat" cmpd="sng" w="9525">
            <a:solidFill>
              <a:schemeClr val="dk2"/>
            </a:solidFill>
            <a:prstDash val="lgDash"/>
            <a:round/>
            <a:headEnd len="med" w="med" type="none"/>
            <a:tailEnd len="med" w="med" type="none"/>
          </a:ln>
        </p:spPr>
      </p:cxnSp>
      <p:pic>
        <p:nvPicPr>
          <p:cNvPr id="285" name="Google Shape;285;p35"/>
          <p:cNvPicPr preferRelativeResize="0"/>
          <p:nvPr/>
        </p:nvPicPr>
        <p:blipFill>
          <a:blip r:embed="rId7">
            <a:alphaModFix/>
          </a:blip>
          <a:stretch>
            <a:fillRect/>
          </a:stretch>
        </p:blipFill>
        <p:spPr>
          <a:xfrm>
            <a:off x="410853" y="3260346"/>
            <a:ext cx="2490107" cy="906236"/>
          </a:xfrm>
          <a:prstGeom prst="rect">
            <a:avLst/>
          </a:prstGeom>
          <a:noFill/>
          <a:ln>
            <a:noFill/>
          </a:ln>
        </p:spPr>
      </p:pic>
      <p:pic>
        <p:nvPicPr>
          <p:cNvPr id="286" name="Google Shape;286;p35"/>
          <p:cNvPicPr preferRelativeResize="0"/>
          <p:nvPr/>
        </p:nvPicPr>
        <p:blipFill rotWithShape="1">
          <a:blip r:embed="rId8">
            <a:alphaModFix/>
          </a:blip>
          <a:srcRect b="20270" l="48271" r="2914" t="18582"/>
          <a:stretch/>
        </p:blipFill>
        <p:spPr>
          <a:xfrm>
            <a:off x="3938355" y="3700541"/>
            <a:ext cx="2441415" cy="554143"/>
          </a:xfrm>
          <a:prstGeom prst="rect">
            <a:avLst/>
          </a:prstGeom>
          <a:noFill/>
          <a:ln>
            <a:noFill/>
          </a:ln>
        </p:spPr>
      </p:pic>
      <p:pic>
        <p:nvPicPr>
          <p:cNvPr id="287" name="Google Shape;287;p35"/>
          <p:cNvPicPr preferRelativeResize="0"/>
          <p:nvPr/>
        </p:nvPicPr>
        <p:blipFill rotWithShape="1">
          <a:blip r:embed="rId8">
            <a:alphaModFix/>
          </a:blip>
          <a:srcRect b="22368" l="7017" r="54233" t="29057"/>
          <a:stretch/>
        </p:blipFill>
        <p:spPr>
          <a:xfrm>
            <a:off x="4083661" y="3260358"/>
            <a:ext cx="1938021" cy="440186"/>
          </a:xfrm>
          <a:prstGeom prst="rect">
            <a:avLst/>
          </a:prstGeom>
          <a:noFill/>
          <a:ln>
            <a:noFill/>
          </a:ln>
        </p:spPr>
      </p:pic>
      <p:pic>
        <p:nvPicPr>
          <p:cNvPr id="288" name="Google Shape;288;p35"/>
          <p:cNvPicPr preferRelativeResize="0"/>
          <p:nvPr/>
        </p:nvPicPr>
        <p:blipFill rotWithShape="1">
          <a:blip r:embed="rId9">
            <a:alphaModFix/>
          </a:blip>
          <a:srcRect b="11165" l="9421" r="44729" t="27687"/>
          <a:stretch/>
        </p:blipFill>
        <p:spPr>
          <a:xfrm>
            <a:off x="613085" y="7522071"/>
            <a:ext cx="2104553" cy="554143"/>
          </a:xfrm>
          <a:prstGeom prst="rect">
            <a:avLst/>
          </a:prstGeom>
          <a:noFill/>
          <a:ln>
            <a:noFill/>
          </a:ln>
        </p:spPr>
      </p:pic>
      <p:pic>
        <p:nvPicPr>
          <p:cNvPr id="289" name="Google Shape;289;p35"/>
          <p:cNvPicPr preferRelativeResize="0"/>
          <p:nvPr/>
        </p:nvPicPr>
        <p:blipFill rotWithShape="1">
          <a:blip r:embed="rId9">
            <a:alphaModFix/>
          </a:blip>
          <a:srcRect b="14412" l="57779" r="4969" t="24440"/>
          <a:stretch/>
        </p:blipFill>
        <p:spPr>
          <a:xfrm>
            <a:off x="810415" y="8043600"/>
            <a:ext cx="1709892" cy="554143"/>
          </a:xfrm>
          <a:prstGeom prst="rect">
            <a:avLst/>
          </a:prstGeom>
          <a:noFill/>
          <a:ln>
            <a:noFill/>
          </a:ln>
        </p:spPr>
      </p:pic>
      <p:pic>
        <p:nvPicPr>
          <p:cNvPr id="290" name="Google Shape;290;p35"/>
          <p:cNvPicPr preferRelativeResize="0"/>
          <p:nvPr/>
        </p:nvPicPr>
        <p:blipFill>
          <a:blip r:embed="rId10">
            <a:alphaModFix/>
          </a:blip>
          <a:stretch>
            <a:fillRect/>
          </a:stretch>
        </p:blipFill>
        <p:spPr>
          <a:xfrm>
            <a:off x="3445251" y="7537811"/>
            <a:ext cx="3331028" cy="90623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graphicFrame>
        <p:nvGraphicFramePr>
          <p:cNvPr id="295" name="Google Shape;295;p36"/>
          <p:cNvGraphicFramePr/>
          <p:nvPr/>
        </p:nvGraphicFramePr>
        <p:xfrm>
          <a:off x="0" y="0"/>
          <a:ext cx="3000000" cy="3000000"/>
        </p:xfrm>
        <a:graphic>
          <a:graphicData uri="http://schemas.openxmlformats.org/drawingml/2006/table">
            <a:tbl>
              <a:tblPr>
                <a:noFill/>
                <a:tableStyleId>{AE20CE93-934D-4E0D-AB6D-A88830A8B9EF}</a:tableStyleId>
              </a:tblPr>
              <a:tblGrid>
                <a:gridCol w="3420000"/>
                <a:gridCol w="3420000"/>
              </a:tblGrid>
              <a:tr h="4320000">
                <a:tc>
                  <a:txBody>
                    <a:bodyPr/>
                    <a:lstStyle/>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txBody>
                  <a:tcPr marT="78375" marB="78375" marR="78950" marL="78950">
                    <a:lnR cap="flat" cmpd="sng" w="9525">
                      <a:solidFill>
                        <a:srgbClr val="9E9E9E"/>
                      </a:solidFill>
                      <a:prstDash val="dash"/>
                      <a:round/>
                      <a:headEnd len="sm" w="sm" type="none"/>
                      <a:tailEnd len="sm" w="sm" type="none"/>
                    </a:lnR>
                    <a:lnB cap="flat" cmpd="sng" w="9525">
                      <a:solidFill>
                        <a:srgbClr val="9E9E9E"/>
                      </a:solidFill>
                      <a:prstDash val="dash"/>
                      <a:round/>
                      <a:headEnd len="sm" w="sm" type="none"/>
                      <a:tailEnd len="sm" w="sm" type="none"/>
                    </a:lnB>
                  </a:tcPr>
                </a:tc>
                <a:tc>
                  <a:txBody>
                    <a:bodyPr/>
                    <a:lstStyle/>
                    <a:p>
                      <a:pPr indent="0" lvl="0" marL="0" rtl="0" algn="l">
                        <a:spcBef>
                          <a:spcPts val="0"/>
                        </a:spcBef>
                        <a:spcAft>
                          <a:spcPts val="0"/>
                        </a:spcAft>
                        <a:buNone/>
                      </a:pPr>
                      <a:r>
                        <a:t/>
                      </a:r>
                      <a:endParaRPr/>
                    </a:p>
                  </a:txBody>
                  <a:tcPr marT="78375" marB="78375" marR="78950" marL="78950">
                    <a:lnL cap="flat" cmpd="sng" w="9525">
                      <a:solidFill>
                        <a:srgbClr val="9E9E9E"/>
                      </a:solidFill>
                      <a:prstDash val="dash"/>
                      <a:round/>
                      <a:headEnd len="sm" w="sm" type="none"/>
                      <a:tailEnd len="sm" w="sm" type="none"/>
                    </a:lnL>
                    <a:lnB cap="flat" cmpd="sng" w="9525">
                      <a:solidFill>
                        <a:srgbClr val="9E9E9E"/>
                      </a:solidFill>
                      <a:prstDash val="dash"/>
                      <a:round/>
                      <a:headEnd len="sm" w="sm" type="none"/>
                      <a:tailEnd len="sm" w="sm" type="none"/>
                    </a:lnB>
                  </a:tcPr>
                </a:tc>
              </a:tr>
              <a:tr h="4320000">
                <a:tc>
                  <a:txBody>
                    <a:bodyPr/>
                    <a:lstStyle/>
                    <a:p>
                      <a:pPr indent="0" lvl="0" marL="0" rtl="0" algn="l">
                        <a:spcBef>
                          <a:spcPts val="0"/>
                        </a:spcBef>
                        <a:spcAft>
                          <a:spcPts val="0"/>
                        </a:spcAft>
                        <a:buNone/>
                      </a:pPr>
                      <a:r>
                        <a:t/>
                      </a:r>
                      <a:endParaRPr/>
                    </a:p>
                  </a:txBody>
                  <a:tcPr marT="78375" marB="78375" marR="78950" marL="78950">
                    <a:lnR cap="flat" cmpd="sng" w="9525">
                      <a:solidFill>
                        <a:srgbClr val="9E9E9E"/>
                      </a:solidFill>
                      <a:prstDash val="dash"/>
                      <a:round/>
                      <a:headEnd len="sm" w="sm" type="none"/>
                      <a:tailEnd len="sm" w="sm" type="none"/>
                    </a:lnR>
                    <a:lnT cap="flat" cmpd="sng" w="9525">
                      <a:solidFill>
                        <a:srgbClr val="9E9E9E"/>
                      </a:solidFill>
                      <a:prstDash val="dash"/>
                      <a:round/>
                      <a:headEnd len="sm" w="sm" type="none"/>
                      <a:tailEnd len="sm" w="sm" type="none"/>
                    </a:lnT>
                  </a:tcPr>
                </a:tc>
                <a:tc>
                  <a:txBody>
                    <a:bodyPr/>
                    <a:lstStyle/>
                    <a:p>
                      <a:pPr indent="0" lvl="0" marL="0" rtl="0" algn="l">
                        <a:spcBef>
                          <a:spcPts val="0"/>
                        </a:spcBef>
                        <a:spcAft>
                          <a:spcPts val="0"/>
                        </a:spcAft>
                        <a:buNone/>
                      </a:pPr>
                      <a:r>
                        <a:t/>
                      </a:r>
                      <a:endParaRPr/>
                    </a:p>
                  </a:txBody>
                  <a:tcPr marT="78375" marB="78375" marR="78950" marL="78950">
                    <a:lnL cap="flat" cmpd="sng" w="9525">
                      <a:solidFill>
                        <a:srgbClr val="9E9E9E"/>
                      </a:solidFill>
                      <a:prstDash val="dash"/>
                      <a:round/>
                      <a:headEnd len="sm" w="sm" type="none"/>
                      <a:tailEnd len="sm" w="sm" type="none"/>
                    </a:lnL>
                    <a:lnT cap="flat" cmpd="sng" w="9525">
                      <a:solidFill>
                        <a:srgbClr val="9E9E9E"/>
                      </a:solidFill>
                      <a:prstDash val="dash"/>
                      <a:round/>
                      <a:headEnd len="sm" w="sm" type="none"/>
                      <a:tailEnd len="sm" w="sm" type="none"/>
                    </a:lnT>
                  </a:tcPr>
                </a:tc>
              </a:tr>
            </a:tbl>
          </a:graphicData>
        </a:graphic>
      </p:graphicFrame>
      <p:sp>
        <p:nvSpPr>
          <p:cNvPr id="296" name="Google Shape;296;p36"/>
          <p:cNvSpPr txBox="1"/>
          <p:nvPr/>
        </p:nvSpPr>
        <p:spPr>
          <a:xfrm>
            <a:off x="595931" y="5032886"/>
            <a:ext cx="2138700" cy="343800"/>
          </a:xfrm>
          <a:prstGeom prst="rect">
            <a:avLst/>
          </a:prstGeom>
          <a:noFill/>
          <a:ln>
            <a:noFill/>
          </a:ln>
        </p:spPr>
        <p:txBody>
          <a:bodyPr anchorCtr="0" anchor="t" bIns="78750" lIns="78750" spcFirstLastPara="1" rIns="78750" wrap="square" tIns="78750">
            <a:spAutoFit/>
          </a:bodyPr>
          <a:lstStyle/>
          <a:p>
            <a:pPr indent="0" lvl="0" marL="0" rtl="0" algn="ctr">
              <a:spcBef>
                <a:spcPts val="0"/>
              </a:spcBef>
              <a:spcAft>
                <a:spcPts val="0"/>
              </a:spcAft>
              <a:buNone/>
            </a:pPr>
            <a:r>
              <a:rPr b="1" lang="es-419" sz="1200"/>
              <a:t>ENANA ROJA</a:t>
            </a:r>
            <a:endParaRPr b="1" sz="1200"/>
          </a:p>
        </p:txBody>
      </p:sp>
      <p:sp>
        <p:nvSpPr>
          <p:cNvPr id="297" name="Google Shape;297;p36"/>
          <p:cNvSpPr txBox="1"/>
          <p:nvPr/>
        </p:nvSpPr>
        <p:spPr>
          <a:xfrm>
            <a:off x="3834265" y="5032886"/>
            <a:ext cx="2441400" cy="343800"/>
          </a:xfrm>
          <a:prstGeom prst="rect">
            <a:avLst/>
          </a:prstGeom>
          <a:noFill/>
          <a:ln>
            <a:noFill/>
          </a:ln>
        </p:spPr>
        <p:txBody>
          <a:bodyPr anchorCtr="0" anchor="t" bIns="78750" lIns="78750" spcFirstLastPara="1" rIns="78750" wrap="square" tIns="78750">
            <a:spAutoFit/>
          </a:bodyPr>
          <a:lstStyle/>
          <a:p>
            <a:pPr indent="0" lvl="0" marL="0" rtl="0" algn="ctr">
              <a:spcBef>
                <a:spcPts val="0"/>
              </a:spcBef>
              <a:spcAft>
                <a:spcPts val="0"/>
              </a:spcAft>
              <a:buNone/>
            </a:pPr>
            <a:r>
              <a:rPr b="1" lang="es-419" sz="1200"/>
              <a:t>ESTRELLA MEDIA</a:t>
            </a:r>
            <a:endParaRPr b="1" sz="1200"/>
          </a:p>
        </p:txBody>
      </p:sp>
      <p:sp>
        <p:nvSpPr>
          <p:cNvPr id="298" name="Google Shape;298;p36"/>
          <p:cNvSpPr txBox="1"/>
          <p:nvPr/>
        </p:nvSpPr>
        <p:spPr>
          <a:xfrm>
            <a:off x="534958" y="661157"/>
            <a:ext cx="2123400" cy="343800"/>
          </a:xfrm>
          <a:prstGeom prst="rect">
            <a:avLst/>
          </a:prstGeom>
          <a:noFill/>
          <a:ln>
            <a:noFill/>
          </a:ln>
        </p:spPr>
        <p:txBody>
          <a:bodyPr anchorCtr="0" anchor="t" bIns="78750" lIns="78750" spcFirstLastPara="1" rIns="78750" wrap="square" tIns="78750">
            <a:spAutoFit/>
          </a:bodyPr>
          <a:lstStyle/>
          <a:p>
            <a:pPr indent="0" lvl="0" marL="0" rtl="0" algn="ctr">
              <a:spcBef>
                <a:spcPts val="0"/>
              </a:spcBef>
              <a:spcAft>
                <a:spcPts val="0"/>
              </a:spcAft>
              <a:buNone/>
            </a:pPr>
            <a:r>
              <a:rPr b="1" lang="es-419" sz="1200"/>
              <a:t>NEBULOSA OSCURA</a:t>
            </a:r>
            <a:endParaRPr b="1" sz="1200"/>
          </a:p>
        </p:txBody>
      </p:sp>
      <p:sp>
        <p:nvSpPr>
          <p:cNvPr id="299" name="Google Shape;299;p36"/>
          <p:cNvSpPr txBox="1"/>
          <p:nvPr/>
        </p:nvSpPr>
        <p:spPr>
          <a:xfrm>
            <a:off x="307476" y="1135371"/>
            <a:ext cx="2578200" cy="1051800"/>
          </a:xfrm>
          <a:prstGeom prst="rect">
            <a:avLst/>
          </a:prstGeom>
          <a:noFill/>
          <a:ln>
            <a:noFill/>
          </a:ln>
        </p:spPr>
        <p:txBody>
          <a:bodyPr anchorCtr="0" anchor="t" bIns="78750" lIns="78750" spcFirstLastPara="1" rIns="78750" wrap="square" tIns="78750">
            <a:spAutoFit/>
          </a:bodyPr>
          <a:lstStyle/>
          <a:p>
            <a:pPr indent="0" lvl="0" marL="0" rtl="0" algn="just">
              <a:spcBef>
                <a:spcPts val="0"/>
              </a:spcBef>
              <a:spcAft>
                <a:spcPts val="0"/>
              </a:spcAft>
              <a:buClr>
                <a:schemeClr val="dk1"/>
              </a:buClr>
              <a:buSzPts val="900"/>
              <a:buFont typeface="Arial"/>
              <a:buNone/>
            </a:pPr>
            <a:r>
              <a:rPr lang="es-419" sz="900">
                <a:solidFill>
                  <a:schemeClr val="dk1"/>
                </a:solidFill>
              </a:rPr>
              <a:t>Una nebulosa es una nube gigante de polvo y gas en el espacio.  Las </a:t>
            </a:r>
            <a:r>
              <a:rPr b="1" i="1" lang="es-419" sz="900">
                <a:solidFill>
                  <a:schemeClr val="dk1"/>
                </a:solidFill>
              </a:rPr>
              <a:t>nebulosas oscuras</a:t>
            </a:r>
            <a:r>
              <a:rPr lang="es-419" sz="900">
                <a:solidFill>
                  <a:schemeClr val="dk1"/>
                </a:solidFill>
              </a:rPr>
              <a:t> son regiones densas donde empiezan a formarse las nuevas estrellas. </a:t>
            </a:r>
            <a:endParaRPr sz="900">
              <a:solidFill>
                <a:schemeClr val="dk1"/>
              </a:solidFill>
            </a:endParaRPr>
          </a:p>
          <a:p>
            <a:pPr indent="0" lvl="0" marL="0" rtl="0" algn="just">
              <a:spcBef>
                <a:spcPts val="0"/>
              </a:spcBef>
              <a:spcAft>
                <a:spcPts val="0"/>
              </a:spcAft>
              <a:buClr>
                <a:schemeClr val="dk1"/>
              </a:buClr>
              <a:buSzPts val="900"/>
              <a:buFont typeface="Arial"/>
              <a:buNone/>
            </a:pPr>
            <a:r>
              <a:t/>
            </a:r>
            <a:endParaRPr sz="1000">
              <a:solidFill>
                <a:schemeClr val="dk1"/>
              </a:solidFill>
            </a:endParaRPr>
          </a:p>
          <a:p>
            <a:pPr indent="0" lvl="0" marL="0" rtl="0" algn="just">
              <a:spcBef>
                <a:spcPts val="0"/>
              </a:spcBef>
              <a:spcAft>
                <a:spcPts val="0"/>
              </a:spcAft>
              <a:buNone/>
            </a:pPr>
            <a:r>
              <a:t/>
            </a:r>
            <a:endParaRPr sz="1200"/>
          </a:p>
        </p:txBody>
      </p:sp>
      <p:sp>
        <p:nvSpPr>
          <p:cNvPr id="300" name="Google Shape;300;p36"/>
          <p:cNvSpPr txBox="1"/>
          <p:nvPr/>
        </p:nvSpPr>
        <p:spPr>
          <a:xfrm>
            <a:off x="4358524" y="661157"/>
            <a:ext cx="1529700" cy="343800"/>
          </a:xfrm>
          <a:prstGeom prst="rect">
            <a:avLst/>
          </a:prstGeom>
          <a:noFill/>
          <a:ln>
            <a:noFill/>
          </a:ln>
        </p:spPr>
        <p:txBody>
          <a:bodyPr anchorCtr="0" anchor="t" bIns="78750" lIns="78750" spcFirstLastPara="1" rIns="78750" wrap="square" tIns="78750">
            <a:spAutoFit/>
          </a:bodyPr>
          <a:lstStyle/>
          <a:p>
            <a:pPr indent="0" lvl="0" marL="0" rtl="0" algn="l">
              <a:spcBef>
                <a:spcPts val="0"/>
              </a:spcBef>
              <a:spcAft>
                <a:spcPts val="0"/>
              </a:spcAft>
              <a:buNone/>
            </a:pPr>
            <a:r>
              <a:rPr b="1" lang="es-419" sz="1200"/>
              <a:t>PROTOESTRELLA</a:t>
            </a:r>
            <a:endParaRPr b="1" sz="1200"/>
          </a:p>
        </p:txBody>
      </p:sp>
      <p:sp>
        <p:nvSpPr>
          <p:cNvPr id="301" name="Google Shape;301;p36"/>
          <p:cNvSpPr txBox="1"/>
          <p:nvPr/>
        </p:nvSpPr>
        <p:spPr>
          <a:xfrm>
            <a:off x="3834265" y="1102157"/>
            <a:ext cx="2578200" cy="1405800"/>
          </a:xfrm>
          <a:prstGeom prst="rect">
            <a:avLst/>
          </a:prstGeom>
          <a:noFill/>
          <a:ln>
            <a:noFill/>
          </a:ln>
        </p:spPr>
        <p:txBody>
          <a:bodyPr anchorCtr="0" anchor="t" bIns="78750" lIns="78750" spcFirstLastPara="1" rIns="78750" wrap="square" tIns="78750">
            <a:spAutoFit/>
          </a:bodyPr>
          <a:lstStyle/>
          <a:p>
            <a:pPr indent="0" lvl="0" marL="0" rtl="0" algn="just">
              <a:spcBef>
                <a:spcPts val="0"/>
              </a:spcBef>
              <a:spcAft>
                <a:spcPts val="0"/>
              </a:spcAft>
              <a:buClr>
                <a:schemeClr val="dk1"/>
              </a:buClr>
              <a:buSzPts val="900"/>
              <a:buFont typeface="Arial"/>
              <a:buNone/>
            </a:pPr>
            <a:r>
              <a:rPr lang="es-419" sz="900">
                <a:solidFill>
                  <a:schemeClr val="dk1"/>
                </a:solidFill>
              </a:rPr>
              <a:t>En la </a:t>
            </a:r>
            <a:r>
              <a:rPr b="1" i="1" lang="es-419" sz="900">
                <a:solidFill>
                  <a:schemeClr val="dk1"/>
                </a:solidFill>
              </a:rPr>
              <a:t>nebulosa</a:t>
            </a:r>
            <a:r>
              <a:rPr lang="es-419" sz="900">
                <a:solidFill>
                  <a:schemeClr val="dk1"/>
                </a:solidFill>
              </a:rPr>
              <a:t> hay gas en su mayoría de hidrógeno. Las colisiones que se producen entre los átomos de hidrógeno debido a la gravedad comienzan a calentar el gas de la nube. Cuando la temperatura alcanza los 15.000.000 Cº, se produce la fusión nuclear en el núcleo de la nube. El tremendo calor que desprende este  proceso hace que el gas brille creando una </a:t>
            </a:r>
            <a:r>
              <a:rPr b="1" i="1" lang="es-419" sz="900">
                <a:solidFill>
                  <a:schemeClr val="dk1"/>
                </a:solidFill>
              </a:rPr>
              <a:t>protoestrella</a:t>
            </a:r>
            <a:r>
              <a:rPr lang="es-419" sz="900">
                <a:solidFill>
                  <a:schemeClr val="dk1"/>
                </a:solidFill>
              </a:rPr>
              <a:t>.</a:t>
            </a:r>
            <a:endParaRPr sz="1200"/>
          </a:p>
        </p:txBody>
      </p:sp>
      <p:sp>
        <p:nvSpPr>
          <p:cNvPr id="302" name="Google Shape;302;p36"/>
          <p:cNvSpPr txBox="1"/>
          <p:nvPr/>
        </p:nvSpPr>
        <p:spPr>
          <a:xfrm>
            <a:off x="376222" y="5528507"/>
            <a:ext cx="2578200" cy="2714100"/>
          </a:xfrm>
          <a:prstGeom prst="rect">
            <a:avLst/>
          </a:prstGeom>
          <a:noFill/>
          <a:ln>
            <a:noFill/>
          </a:ln>
        </p:spPr>
        <p:txBody>
          <a:bodyPr anchorCtr="0" anchor="t" bIns="78750" lIns="78750" spcFirstLastPara="1" rIns="78750" wrap="square" tIns="78750">
            <a:spAutoFit/>
          </a:bodyPr>
          <a:lstStyle/>
          <a:p>
            <a:pPr indent="0" lvl="0" marL="0" rtl="0" algn="just">
              <a:spcBef>
                <a:spcPts val="0"/>
              </a:spcBef>
              <a:spcAft>
                <a:spcPts val="0"/>
              </a:spcAft>
              <a:buNone/>
            </a:pPr>
            <a:r>
              <a:rPr lang="es-419" sz="900">
                <a:solidFill>
                  <a:schemeClr val="dk1"/>
                </a:solidFill>
              </a:rPr>
              <a:t>Se forma una estrella cuando se crea un equilibrio de fuerzas entre la radiación producida por la liberación de energía y la gravedad. </a:t>
            </a:r>
            <a:endParaRPr sz="900">
              <a:solidFill>
                <a:schemeClr val="dk1"/>
              </a:solidFill>
            </a:endParaRPr>
          </a:p>
          <a:p>
            <a:pPr indent="0" lvl="0" marL="0" rtl="0" algn="just">
              <a:spcBef>
                <a:spcPts val="0"/>
              </a:spcBef>
              <a:spcAft>
                <a:spcPts val="0"/>
              </a:spcAft>
              <a:buNone/>
            </a:pPr>
            <a:r>
              <a:t/>
            </a:r>
            <a:endParaRPr sz="900">
              <a:solidFill>
                <a:schemeClr val="dk1"/>
              </a:solidFill>
            </a:endParaRPr>
          </a:p>
          <a:p>
            <a:pPr indent="0" lvl="0" marL="0" rtl="0" algn="just">
              <a:spcBef>
                <a:spcPts val="0"/>
              </a:spcBef>
              <a:spcAft>
                <a:spcPts val="0"/>
              </a:spcAft>
              <a:buNone/>
            </a:pPr>
            <a:r>
              <a:rPr lang="es-419" sz="900">
                <a:solidFill>
                  <a:schemeClr val="dk1"/>
                </a:solidFill>
              </a:rPr>
              <a:t>De esta forma las estrellas pasan a la etapa de  </a:t>
            </a:r>
            <a:r>
              <a:rPr b="1" i="1" lang="es-419" sz="900">
                <a:solidFill>
                  <a:schemeClr val="dk1"/>
                </a:solidFill>
              </a:rPr>
              <a:t>secuencia principal</a:t>
            </a:r>
            <a:r>
              <a:rPr b="1" lang="es-419" sz="900">
                <a:solidFill>
                  <a:schemeClr val="dk1"/>
                </a:solidFill>
              </a:rPr>
              <a:t>  </a:t>
            </a:r>
            <a:r>
              <a:rPr lang="es-419" sz="900">
                <a:solidFill>
                  <a:schemeClr val="dk1"/>
                </a:solidFill>
              </a:rPr>
              <a:t>donde</a:t>
            </a:r>
            <a:r>
              <a:rPr b="1" lang="es-419" sz="900">
                <a:solidFill>
                  <a:schemeClr val="dk1"/>
                </a:solidFill>
              </a:rPr>
              <a:t> </a:t>
            </a:r>
            <a:r>
              <a:rPr lang="es-419" sz="900">
                <a:solidFill>
                  <a:schemeClr val="dk1"/>
                </a:solidFill>
              </a:rPr>
              <a:t>comienzan a consumir el </a:t>
            </a:r>
            <a:r>
              <a:rPr lang="es-419" sz="900">
                <a:solidFill>
                  <a:schemeClr val="dk1"/>
                </a:solidFill>
                <a:uFill>
                  <a:noFill/>
                </a:uFill>
                <a:hlinkClick r:id="rId3">
                  <a:extLst>
                    <a:ext uri="{A12FA001-AC4F-418D-AE19-62706E023703}">
                      <ahyp:hlinkClr val="tx"/>
                    </a:ext>
                  </a:extLst>
                </a:hlinkClick>
              </a:rPr>
              <a:t>hidrógeno</a:t>
            </a:r>
            <a:r>
              <a:rPr lang="es-419" sz="900">
                <a:solidFill>
                  <a:schemeClr val="dk1"/>
                </a:solidFill>
              </a:rPr>
              <a:t> en su núcleo convirtiéndolo en </a:t>
            </a:r>
            <a:r>
              <a:rPr lang="es-419" sz="900">
                <a:solidFill>
                  <a:schemeClr val="dk1"/>
                </a:solidFill>
                <a:uFill>
                  <a:noFill/>
                </a:uFill>
                <a:hlinkClick r:id="rId4">
                  <a:extLst>
                    <a:ext uri="{A12FA001-AC4F-418D-AE19-62706E023703}">
                      <ahyp:hlinkClr val="tx"/>
                    </a:ext>
                  </a:extLst>
                </a:hlinkClick>
              </a:rPr>
              <a:t>helio</a:t>
            </a:r>
            <a:r>
              <a:rPr lang="es-419" sz="900">
                <a:solidFill>
                  <a:schemeClr val="dk1"/>
                </a:solidFill>
              </a:rPr>
              <a:t> por </a:t>
            </a:r>
            <a:r>
              <a:rPr lang="es-419" sz="900">
                <a:solidFill>
                  <a:schemeClr val="dk1"/>
                </a:solidFill>
                <a:uFill>
                  <a:noFill/>
                </a:uFill>
                <a:hlinkClick r:id="rId5">
                  <a:extLst>
                    <a:ext uri="{A12FA001-AC4F-418D-AE19-62706E023703}">
                      <ahyp:hlinkClr val="tx"/>
                    </a:ext>
                  </a:extLst>
                </a:hlinkClick>
              </a:rPr>
              <a:t>fusión nuclear</a:t>
            </a:r>
            <a:endParaRPr b="1" sz="900">
              <a:solidFill>
                <a:schemeClr val="dk1"/>
              </a:solidFill>
            </a:endParaRPr>
          </a:p>
          <a:p>
            <a:pPr indent="0" lvl="0" marL="0" rtl="0" algn="just">
              <a:spcBef>
                <a:spcPts val="0"/>
              </a:spcBef>
              <a:spcAft>
                <a:spcPts val="0"/>
              </a:spcAft>
              <a:buNone/>
            </a:pPr>
            <a:r>
              <a:t/>
            </a:r>
            <a:endParaRPr sz="900">
              <a:solidFill>
                <a:schemeClr val="dk1"/>
              </a:solidFill>
            </a:endParaRPr>
          </a:p>
          <a:p>
            <a:pPr indent="0" lvl="0" marL="0" rtl="0" algn="just">
              <a:spcBef>
                <a:spcPts val="0"/>
              </a:spcBef>
              <a:spcAft>
                <a:spcPts val="0"/>
              </a:spcAft>
              <a:buNone/>
            </a:pPr>
            <a:r>
              <a:rPr lang="es-419" sz="900">
                <a:solidFill>
                  <a:schemeClr val="dk1"/>
                </a:solidFill>
              </a:rPr>
              <a:t>Si la estrella es fría (una temperatura superficial de menos de 4000 </a:t>
            </a:r>
            <a:r>
              <a:rPr lang="es-419" sz="900">
                <a:solidFill>
                  <a:schemeClr val="dk1"/>
                </a:solidFill>
                <a:uFill>
                  <a:noFill/>
                </a:uFill>
                <a:hlinkClick r:id="rId6">
                  <a:extLst>
                    <a:ext uri="{A12FA001-AC4F-418D-AE19-62706E023703}">
                      <ahyp:hlinkClr val="tx"/>
                    </a:ext>
                  </a:extLst>
                </a:hlinkClick>
              </a:rPr>
              <a:t>K</a:t>
            </a:r>
            <a:r>
              <a:rPr lang="es-419" sz="900">
                <a:solidFill>
                  <a:schemeClr val="dk1"/>
                </a:solidFill>
              </a:rPr>
              <a:t>.) y pequeña, (siendo sus valores de </a:t>
            </a:r>
            <a:r>
              <a:rPr lang="es-419" sz="900">
                <a:solidFill>
                  <a:schemeClr val="dk1"/>
                </a:solidFill>
                <a:uFill>
                  <a:noFill/>
                </a:uFill>
                <a:hlinkClick r:id="rId7">
                  <a:extLst>
                    <a:ext uri="{A12FA001-AC4F-418D-AE19-62706E023703}">
                      <ahyp:hlinkClr val="tx"/>
                    </a:ext>
                  </a:extLst>
                </a:hlinkClick>
              </a:rPr>
              <a:t>masa</a:t>
            </a:r>
            <a:r>
              <a:rPr lang="es-419" sz="900">
                <a:solidFill>
                  <a:schemeClr val="dk1"/>
                </a:solidFill>
              </a:rPr>
              <a:t> y </a:t>
            </a:r>
            <a:r>
              <a:rPr lang="es-419" sz="900">
                <a:solidFill>
                  <a:schemeClr val="dk1"/>
                </a:solidFill>
                <a:uFill>
                  <a:noFill/>
                </a:uFill>
                <a:hlinkClick r:id="rId8">
                  <a:extLst>
                    <a:ext uri="{A12FA001-AC4F-418D-AE19-62706E023703}">
                      <ahyp:hlinkClr val="tx"/>
                    </a:ext>
                  </a:extLst>
                </a:hlinkClick>
              </a:rPr>
              <a:t>diámetro</a:t>
            </a:r>
            <a:r>
              <a:rPr lang="es-419" sz="900">
                <a:solidFill>
                  <a:schemeClr val="dk1"/>
                </a:solidFill>
              </a:rPr>
              <a:t> inferiores a la mitad de los del </a:t>
            </a:r>
            <a:r>
              <a:rPr lang="es-419" sz="900">
                <a:solidFill>
                  <a:schemeClr val="dk1"/>
                </a:solidFill>
                <a:uFill>
                  <a:noFill/>
                </a:uFill>
                <a:hlinkClick r:id="rId9">
                  <a:extLst>
                    <a:ext uri="{A12FA001-AC4F-418D-AE19-62706E023703}">
                      <ahyp:hlinkClr val="tx"/>
                    </a:ext>
                  </a:extLst>
                </a:hlinkClick>
              </a:rPr>
              <a:t>Sol</a:t>
            </a:r>
            <a:r>
              <a:rPr lang="es-419" sz="900">
                <a:solidFill>
                  <a:schemeClr val="dk1"/>
                </a:solidFill>
              </a:rPr>
              <a:t>) se llama </a:t>
            </a:r>
            <a:r>
              <a:rPr b="1" i="1" lang="es-419" sz="900">
                <a:solidFill>
                  <a:schemeClr val="dk1"/>
                </a:solidFill>
              </a:rPr>
              <a:t>enana roja</a:t>
            </a:r>
            <a:r>
              <a:rPr lang="es-419" sz="900">
                <a:solidFill>
                  <a:schemeClr val="dk1"/>
                </a:solidFill>
              </a:rPr>
              <a:t>. (por debajo de 0,08 </a:t>
            </a:r>
            <a:r>
              <a:rPr lang="es-419" sz="900">
                <a:solidFill>
                  <a:schemeClr val="dk1"/>
                </a:solidFill>
                <a:uFill>
                  <a:noFill/>
                </a:uFill>
                <a:hlinkClick r:id="rId10">
                  <a:extLst>
                    <a:ext uri="{A12FA001-AC4F-418D-AE19-62706E023703}">
                      <ahyp:hlinkClr val="tx"/>
                    </a:ext>
                  </a:extLst>
                </a:hlinkClick>
              </a:rPr>
              <a:t>masas solares</a:t>
            </a:r>
            <a:r>
              <a:rPr lang="es-419" sz="900">
                <a:solidFill>
                  <a:schemeClr val="dk1"/>
                </a:solidFill>
              </a:rPr>
              <a:t> se denominan </a:t>
            </a:r>
            <a:r>
              <a:rPr b="1" i="1" lang="es-419" sz="900">
                <a:solidFill>
                  <a:schemeClr val="dk1"/>
                </a:solidFill>
                <a:uFill>
                  <a:noFill/>
                </a:uFill>
                <a:hlinkClick r:id="rId11">
                  <a:extLst>
                    <a:ext uri="{A12FA001-AC4F-418D-AE19-62706E023703}">
                      <ahyp:hlinkClr val="tx"/>
                    </a:ext>
                  </a:extLst>
                </a:hlinkClick>
              </a:rPr>
              <a:t>enanas marrones</a:t>
            </a:r>
            <a:r>
              <a:rPr lang="es-419" sz="900">
                <a:solidFill>
                  <a:schemeClr val="dk1"/>
                </a:solidFill>
              </a:rPr>
              <a:t>) </a:t>
            </a:r>
            <a:endParaRPr sz="9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1200"/>
          </a:p>
        </p:txBody>
      </p:sp>
      <p:sp>
        <p:nvSpPr>
          <p:cNvPr id="303" name="Google Shape;303;p36"/>
          <p:cNvSpPr txBox="1"/>
          <p:nvPr/>
        </p:nvSpPr>
        <p:spPr>
          <a:xfrm>
            <a:off x="3765865" y="5528507"/>
            <a:ext cx="2578200" cy="1267200"/>
          </a:xfrm>
          <a:prstGeom prst="rect">
            <a:avLst/>
          </a:prstGeom>
          <a:noFill/>
          <a:ln>
            <a:noFill/>
          </a:ln>
        </p:spPr>
        <p:txBody>
          <a:bodyPr anchorCtr="0" anchor="t" bIns="78750" lIns="78750" spcFirstLastPara="1" rIns="78750" wrap="square" tIns="78750">
            <a:spAutoFit/>
          </a:bodyPr>
          <a:lstStyle/>
          <a:p>
            <a:pPr indent="0" lvl="0" marL="0" rtl="0" algn="just">
              <a:spcBef>
                <a:spcPts val="0"/>
              </a:spcBef>
              <a:spcAft>
                <a:spcPts val="0"/>
              </a:spcAft>
              <a:buClr>
                <a:schemeClr val="dk1"/>
              </a:buClr>
              <a:buSzPts val="900"/>
              <a:buFont typeface="Arial"/>
              <a:buNone/>
            </a:pPr>
            <a:r>
              <a:rPr lang="es-419" sz="900">
                <a:solidFill>
                  <a:srgbClr val="202124"/>
                </a:solidFill>
                <a:highlight>
                  <a:srgbClr val="FFFFFF"/>
                </a:highlight>
              </a:rPr>
              <a:t>Nuestro </a:t>
            </a:r>
            <a:r>
              <a:rPr b="1" lang="es-419" sz="900">
                <a:solidFill>
                  <a:srgbClr val="202124"/>
                </a:solidFill>
                <a:highlight>
                  <a:srgbClr val="FFFFFF"/>
                </a:highlight>
              </a:rPr>
              <a:t>Sol</a:t>
            </a:r>
            <a:r>
              <a:rPr lang="es-419" sz="900">
                <a:solidFill>
                  <a:srgbClr val="202124"/>
                </a:solidFill>
                <a:highlight>
                  <a:srgbClr val="FFFFFF"/>
                </a:highlight>
              </a:rPr>
              <a:t> es una enana amarilla, una </a:t>
            </a:r>
            <a:r>
              <a:rPr b="1" lang="es-419" sz="900">
                <a:solidFill>
                  <a:srgbClr val="202124"/>
                </a:solidFill>
                <a:highlight>
                  <a:srgbClr val="FFFFFF"/>
                </a:highlight>
              </a:rPr>
              <a:t>estrella</a:t>
            </a:r>
            <a:r>
              <a:rPr lang="es-419" sz="900">
                <a:solidFill>
                  <a:srgbClr val="202124"/>
                </a:solidFill>
                <a:highlight>
                  <a:srgbClr val="FFFFFF"/>
                </a:highlight>
              </a:rPr>
              <a:t> de masa media. Está en la etapa de </a:t>
            </a:r>
            <a:r>
              <a:rPr b="1" i="1" lang="es-419" sz="900">
                <a:solidFill>
                  <a:srgbClr val="202124"/>
                </a:solidFill>
                <a:highlight>
                  <a:srgbClr val="FFFFFF"/>
                </a:highlight>
              </a:rPr>
              <a:t>secuencia principal.</a:t>
            </a:r>
            <a:r>
              <a:rPr lang="es-419" sz="900">
                <a:solidFill>
                  <a:srgbClr val="202124"/>
                </a:solidFill>
                <a:highlight>
                  <a:srgbClr val="FFFFFF"/>
                </a:highlight>
              </a:rPr>
              <a:t> Este tipo de astros tiene una temperatura media en la superficie de unos 6.000 grados y su brillo es de color amarillo claro, casi blanco. Los científicos creen que el </a:t>
            </a:r>
            <a:r>
              <a:rPr b="1" lang="es-419" sz="900">
                <a:solidFill>
                  <a:srgbClr val="202124"/>
                </a:solidFill>
                <a:highlight>
                  <a:srgbClr val="FFFFFF"/>
                </a:highlight>
              </a:rPr>
              <a:t>Sol</a:t>
            </a:r>
            <a:r>
              <a:rPr lang="es-419" sz="900">
                <a:solidFill>
                  <a:srgbClr val="202124"/>
                </a:solidFill>
                <a:highlight>
                  <a:srgbClr val="FFFFFF"/>
                </a:highlight>
              </a:rPr>
              <a:t>, al que le calculan unos 4.500 millones de años, está en la mitad de su vida.</a:t>
            </a:r>
            <a:endParaRPr sz="9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graphicFrame>
        <p:nvGraphicFramePr>
          <p:cNvPr id="308" name="Google Shape;308;p37"/>
          <p:cNvGraphicFramePr/>
          <p:nvPr/>
        </p:nvGraphicFramePr>
        <p:xfrm>
          <a:off x="0" y="0"/>
          <a:ext cx="3000000" cy="3000000"/>
        </p:xfrm>
        <a:graphic>
          <a:graphicData uri="http://schemas.openxmlformats.org/drawingml/2006/table">
            <a:tbl>
              <a:tblPr>
                <a:noFill/>
                <a:tableStyleId>{AE20CE93-934D-4E0D-AB6D-A88830A8B9EF}</a:tableStyleId>
              </a:tblPr>
              <a:tblGrid>
                <a:gridCol w="3420000"/>
                <a:gridCol w="3420000"/>
              </a:tblGrid>
              <a:tr h="4320000">
                <a:tc>
                  <a:txBody>
                    <a:bodyPr/>
                    <a:lstStyle/>
                    <a:p>
                      <a:pPr indent="0" lvl="0" marL="0" rtl="0" algn="l">
                        <a:spcBef>
                          <a:spcPts val="0"/>
                        </a:spcBef>
                        <a:spcAft>
                          <a:spcPts val="0"/>
                        </a:spcAft>
                        <a:buNone/>
                      </a:pPr>
                      <a:r>
                        <a:t/>
                      </a:r>
                      <a:endParaRPr sz="1200"/>
                    </a:p>
                  </a:txBody>
                  <a:tcPr marT="78375" marB="78375" marR="78950" marL="78950">
                    <a:lnR cap="flat" cmpd="sng" w="9525">
                      <a:solidFill>
                        <a:srgbClr val="9E9E9E"/>
                      </a:solidFill>
                      <a:prstDash val="dash"/>
                      <a:round/>
                      <a:headEnd len="sm" w="sm" type="none"/>
                      <a:tailEnd len="sm" w="sm" type="none"/>
                    </a:lnR>
                    <a:lnB cap="flat" cmpd="sng" w="9525">
                      <a:solidFill>
                        <a:srgbClr val="9E9E9E"/>
                      </a:solidFill>
                      <a:prstDash val="dash"/>
                      <a:round/>
                      <a:headEnd len="sm" w="sm" type="none"/>
                      <a:tailEnd len="sm" w="sm" type="none"/>
                    </a:lnB>
                  </a:tcPr>
                </a:tc>
                <a:tc>
                  <a:txBody>
                    <a:bodyPr/>
                    <a:lstStyle/>
                    <a:p>
                      <a:pPr indent="0" lvl="0" marL="0" rtl="0" algn="l">
                        <a:spcBef>
                          <a:spcPts val="0"/>
                        </a:spcBef>
                        <a:spcAft>
                          <a:spcPts val="0"/>
                        </a:spcAft>
                        <a:buNone/>
                      </a:pPr>
                      <a:r>
                        <a:t/>
                      </a:r>
                      <a:endParaRPr/>
                    </a:p>
                  </a:txBody>
                  <a:tcPr marT="78375" marB="78375" marR="78950" marL="78950">
                    <a:lnL cap="flat" cmpd="sng" w="9525">
                      <a:solidFill>
                        <a:srgbClr val="9E9E9E"/>
                      </a:solidFill>
                      <a:prstDash val="dash"/>
                      <a:round/>
                      <a:headEnd len="sm" w="sm" type="none"/>
                      <a:tailEnd len="sm" w="sm" type="none"/>
                    </a:lnL>
                    <a:lnB cap="flat" cmpd="sng" w="9525">
                      <a:solidFill>
                        <a:srgbClr val="9E9E9E"/>
                      </a:solidFill>
                      <a:prstDash val="dash"/>
                      <a:round/>
                      <a:headEnd len="sm" w="sm" type="none"/>
                      <a:tailEnd len="sm" w="sm" type="none"/>
                    </a:lnB>
                  </a:tcPr>
                </a:tc>
              </a:tr>
              <a:tr h="4320000">
                <a:tc>
                  <a:txBody>
                    <a:bodyPr/>
                    <a:lstStyle/>
                    <a:p>
                      <a:pPr indent="0" lvl="0" marL="0" rtl="0" algn="l">
                        <a:spcBef>
                          <a:spcPts val="0"/>
                        </a:spcBef>
                        <a:spcAft>
                          <a:spcPts val="0"/>
                        </a:spcAft>
                        <a:buNone/>
                      </a:pPr>
                      <a:r>
                        <a:t/>
                      </a:r>
                      <a:endParaRPr sz="1200"/>
                    </a:p>
                  </a:txBody>
                  <a:tcPr marT="78375" marB="78375" marR="78950" marL="78950">
                    <a:lnR cap="flat" cmpd="sng" w="9525">
                      <a:solidFill>
                        <a:srgbClr val="9E9E9E"/>
                      </a:solidFill>
                      <a:prstDash val="dash"/>
                      <a:round/>
                      <a:headEnd len="sm" w="sm" type="none"/>
                      <a:tailEnd len="sm" w="sm" type="none"/>
                    </a:lnR>
                    <a:lnT cap="flat" cmpd="sng" w="9525">
                      <a:solidFill>
                        <a:srgbClr val="9E9E9E"/>
                      </a:solidFill>
                      <a:prstDash val="dash"/>
                      <a:round/>
                      <a:headEnd len="sm" w="sm" type="none"/>
                      <a:tailEnd len="sm" w="sm" type="none"/>
                    </a:lnT>
                  </a:tcPr>
                </a:tc>
                <a:tc>
                  <a:txBody>
                    <a:bodyPr/>
                    <a:lstStyle/>
                    <a:p>
                      <a:pPr indent="0" lvl="0" marL="0" rtl="0" algn="l">
                        <a:spcBef>
                          <a:spcPts val="0"/>
                        </a:spcBef>
                        <a:spcAft>
                          <a:spcPts val="0"/>
                        </a:spcAft>
                        <a:buNone/>
                      </a:pPr>
                      <a:r>
                        <a:t/>
                      </a:r>
                      <a:endParaRPr sz="1200"/>
                    </a:p>
                  </a:txBody>
                  <a:tcPr marT="78375" marB="78375" marR="78950" marL="78950">
                    <a:lnL cap="flat" cmpd="sng" w="9525">
                      <a:solidFill>
                        <a:srgbClr val="9E9E9E"/>
                      </a:solidFill>
                      <a:prstDash val="dash"/>
                      <a:round/>
                      <a:headEnd len="sm" w="sm" type="none"/>
                      <a:tailEnd len="sm" w="sm" type="none"/>
                    </a:lnL>
                    <a:lnT cap="flat" cmpd="sng" w="9525">
                      <a:solidFill>
                        <a:srgbClr val="9E9E9E"/>
                      </a:solidFill>
                      <a:prstDash val="dash"/>
                      <a:round/>
                      <a:headEnd len="sm" w="sm" type="none"/>
                      <a:tailEnd len="sm" w="sm" type="none"/>
                    </a:lnT>
                  </a:tcPr>
                </a:tc>
              </a:tr>
            </a:tbl>
          </a:graphicData>
        </a:graphic>
      </p:graphicFrame>
      <p:sp>
        <p:nvSpPr>
          <p:cNvPr id="309" name="Google Shape;309;p37"/>
          <p:cNvSpPr txBox="1"/>
          <p:nvPr/>
        </p:nvSpPr>
        <p:spPr>
          <a:xfrm>
            <a:off x="4053963" y="469629"/>
            <a:ext cx="2138700" cy="343800"/>
          </a:xfrm>
          <a:prstGeom prst="rect">
            <a:avLst/>
          </a:prstGeom>
          <a:noFill/>
          <a:ln>
            <a:noFill/>
          </a:ln>
        </p:spPr>
        <p:txBody>
          <a:bodyPr anchorCtr="0" anchor="t" bIns="78750" lIns="78750" spcFirstLastPara="1" rIns="78750" wrap="square" tIns="78750">
            <a:spAutoFit/>
          </a:bodyPr>
          <a:lstStyle/>
          <a:p>
            <a:pPr indent="0" lvl="0" marL="0" rtl="0" algn="ctr">
              <a:spcBef>
                <a:spcPts val="0"/>
              </a:spcBef>
              <a:spcAft>
                <a:spcPts val="0"/>
              </a:spcAft>
              <a:buNone/>
            </a:pPr>
            <a:r>
              <a:rPr b="1" lang="es-419" sz="1200"/>
              <a:t>GIGANTE ROJA</a:t>
            </a:r>
            <a:endParaRPr b="1" sz="1200"/>
          </a:p>
        </p:txBody>
      </p:sp>
      <p:sp>
        <p:nvSpPr>
          <p:cNvPr id="310" name="Google Shape;310;p37"/>
          <p:cNvSpPr txBox="1"/>
          <p:nvPr/>
        </p:nvSpPr>
        <p:spPr>
          <a:xfrm>
            <a:off x="0" y="469629"/>
            <a:ext cx="3420000" cy="343800"/>
          </a:xfrm>
          <a:prstGeom prst="rect">
            <a:avLst/>
          </a:prstGeom>
          <a:noFill/>
          <a:ln>
            <a:noFill/>
          </a:ln>
        </p:spPr>
        <p:txBody>
          <a:bodyPr anchorCtr="0" anchor="t" bIns="78750" lIns="78750" spcFirstLastPara="1" rIns="78750" wrap="square" tIns="78750">
            <a:spAutoFit/>
          </a:bodyPr>
          <a:lstStyle/>
          <a:p>
            <a:pPr indent="0" lvl="0" marL="0" rtl="0" algn="ctr">
              <a:spcBef>
                <a:spcPts val="0"/>
              </a:spcBef>
              <a:spcAft>
                <a:spcPts val="0"/>
              </a:spcAft>
              <a:buNone/>
            </a:pPr>
            <a:r>
              <a:rPr b="1" lang="es-419" sz="1200"/>
              <a:t>ESTRELLA MASIVA</a:t>
            </a:r>
            <a:endParaRPr b="1" sz="1200"/>
          </a:p>
        </p:txBody>
      </p:sp>
      <p:sp>
        <p:nvSpPr>
          <p:cNvPr id="311" name="Google Shape;311;p37"/>
          <p:cNvSpPr txBox="1"/>
          <p:nvPr/>
        </p:nvSpPr>
        <p:spPr>
          <a:xfrm>
            <a:off x="563026" y="4992064"/>
            <a:ext cx="2138700" cy="343800"/>
          </a:xfrm>
          <a:prstGeom prst="rect">
            <a:avLst/>
          </a:prstGeom>
          <a:noFill/>
          <a:ln>
            <a:noFill/>
          </a:ln>
        </p:spPr>
        <p:txBody>
          <a:bodyPr anchorCtr="0" anchor="t" bIns="78750" lIns="78750" spcFirstLastPara="1" rIns="78750" wrap="square" tIns="78750">
            <a:spAutoFit/>
          </a:bodyPr>
          <a:lstStyle/>
          <a:p>
            <a:pPr indent="0" lvl="0" marL="0" rtl="0" algn="ctr">
              <a:spcBef>
                <a:spcPts val="0"/>
              </a:spcBef>
              <a:spcAft>
                <a:spcPts val="0"/>
              </a:spcAft>
              <a:buNone/>
            </a:pPr>
            <a:r>
              <a:rPr b="1" lang="es-419" sz="1200"/>
              <a:t>SUPERGIGANTE ROJA</a:t>
            </a:r>
            <a:endParaRPr b="1" sz="1200"/>
          </a:p>
        </p:txBody>
      </p:sp>
      <p:sp>
        <p:nvSpPr>
          <p:cNvPr id="312" name="Google Shape;312;p37"/>
          <p:cNvSpPr txBox="1"/>
          <p:nvPr/>
        </p:nvSpPr>
        <p:spPr>
          <a:xfrm>
            <a:off x="3902665" y="4992064"/>
            <a:ext cx="2441400" cy="343800"/>
          </a:xfrm>
          <a:prstGeom prst="rect">
            <a:avLst/>
          </a:prstGeom>
          <a:noFill/>
          <a:ln>
            <a:noFill/>
          </a:ln>
        </p:spPr>
        <p:txBody>
          <a:bodyPr anchorCtr="0" anchor="t" bIns="78750" lIns="78750" spcFirstLastPara="1" rIns="78750" wrap="square" tIns="78750">
            <a:spAutoFit/>
          </a:bodyPr>
          <a:lstStyle/>
          <a:p>
            <a:pPr indent="0" lvl="0" marL="0" rtl="0" algn="ctr">
              <a:spcBef>
                <a:spcPts val="0"/>
              </a:spcBef>
              <a:spcAft>
                <a:spcPts val="0"/>
              </a:spcAft>
              <a:buNone/>
            </a:pPr>
            <a:r>
              <a:rPr b="1" lang="es-419" sz="1200"/>
              <a:t>ENANA BLANCA</a:t>
            </a:r>
            <a:endParaRPr b="1" sz="1200"/>
          </a:p>
        </p:txBody>
      </p:sp>
      <p:sp>
        <p:nvSpPr>
          <p:cNvPr id="313" name="Google Shape;313;p37"/>
          <p:cNvSpPr txBox="1"/>
          <p:nvPr/>
        </p:nvSpPr>
        <p:spPr>
          <a:xfrm>
            <a:off x="489293" y="1078221"/>
            <a:ext cx="2441400" cy="990300"/>
          </a:xfrm>
          <a:prstGeom prst="rect">
            <a:avLst/>
          </a:prstGeom>
          <a:noFill/>
          <a:ln>
            <a:noFill/>
          </a:ln>
        </p:spPr>
        <p:txBody>
          <a:bodyPr anchorCtr="0" anchor="t" bIns="78750" lIns="78750" spcFirstLastPara="1" rIns="78750" wrap="square" tIns="78750">
            <a:spAutoFit/>
          </a:bodyPr>
          <a:lstStyle/>
          <a:p>
            <a:pPr indent="0" lvl="0" marL="0" rtl="0" algn="just">
              <a:spcBef>
                <a:spcPts val="0"/>
              </a:spcBef>
              <a:spcAft>
                <a:spcPts val="0"/>
              </a:spcAft>
              <a:buClr>
                <a:schemeClr val="dk1"/>
              </a:buClr>
              <a:buSzPts val="900"/>
              <a:buFont typeface="Arial"/>
              <a:buNone/>
            </a:pPr>
            <a:r>
              <a:rPr lang="es-419" sz="900">
                <a:solidFill>
                  <a:srgbClr val="202124"/>
                </a:solidFill>
              </a:rPr>
              <a:t>A las </a:t>
            </a:r>
            <a:r>
              <a:rPr b="1" lang="es-419" sz="900">
                <a:solidFill>
                  <a:srgbClr val="202124"/>
                </a:solidFill>
              </a:rPr>
              <a:t>estrellas</a:t>
            </a:r>
            <a:r>
              <a:rPr lang="es-419" sz="900">
                <a:solidFill>
                  <a:srgbClr val="202124"/>
                </a:solidFill>
              </a:rPr>
              <a:t> que nacen con más de alrededor de ocho masas solares se las llama </a:t>
            </a:r>
            <a:r>
              <a:rPr b="1" i="1" lang="es-419" sz="900">
                <a:solidFill>
                  <a:srgbClr val="202124"/>
                </a:solidFill>
              </a:rPr>
              <a:t>estrellas masivas</a:t>
            </a:r>
            <a:r>
              <a:rPr lang="es-419" sz="900">
                <a:solidFill>
                  <a:srgbClr val="202124"/>
                </a:solidFill>
              </a:rPr>
              <a:t>. Una masa tan elevada las condena a un estallido de supernova tras unos millones de años. Están en la etapa de </a:t>
            </a:r>
            <a:r>
              <a:rPr b="1" i="1" lang="es-419" sz="900">
                <a:solidFill>
                  <a:srgbClr val="202124"/>
                </a:solidFill>
              </a:rPr>
              <a:t>secuencia principal.</a:t>
            </a:r>
            <a:endParaRPr b="1" i="1" sz="1200"/>
          </a:p>
        </p:txBody>
      </p:sp>
      <p:sp>
        <p:nvSpPr>
          <p:cNvPr id="314" name="Google Shape;314;p37"/>
          <p:cNvSpPr txBox="1"/>
          <p:nvPr/>
        </p:nvSpPr>
        <p:spPr>
          <a:xfrm>
            <a:off x="3902535" y="1078221"/>
            <a:ext cx="2441400" cy="2237100"/>
          </a:xfrm>
          <a:prstGeom prst="rect">
            <a:avLst/>
          </a:prstGeom>
          <a:noFill/>
          <a:ln>
            <a:noFill/>
          </a:ln>
        </p:spPr>
        <p:txBody>
          <a:bodyPr anchorCtr="0" anchor="t" bIns="78750" lIns="78750" spcFirstLastPara="1" rIns="78750" wrap="square" tIns="78750">
            <a:spAutoFit/>
          </a:bodyPr>
          <a:lstStyle/>
          <a:p>
            <a:pPr indent="0" lvl="0" marL="0" rtl="0" algn="just">
              <a:spcBef>
                <a:spcPts val="0"/>
              </a:spcBef>
              <a:spcAft>
                <a:spcPts val="0"/>
              </a:spcAft>
              <a:buClr>
                <a:schemeClr val="dk1"/>
              </a:buClr>
              <a:buSzPts val="900"/>
              <a:buFont typeface="Arial"/>
              <a:buNone/>
            </a:pPr>
            <a:r>
              <a:rPr lang="es-419" sz="900">
                <a:solidFill>
                  <a:srgbClr val="212529"/>
                </a:solidFill>
              </a:rPr>
              <a:t>Una </a:t>
            </a:r>
            <a:r>
              <a:rPr b="1" i="1" lang="es-419" sz="900">
                <a:solidFill>
                  <a:srgbClr val="212529"/>
                </a:solidFill>
              </a:rPr>
              <a:t>gigante roja</a:t>
            </a:r>
            <a:r>
              <a:rPr lang="es-419" sz="900">
                <a:solidFill>
                  <a:srgbClr val="212529"/>
                </a:solidFill>
              </a:rPr>
              <a:t> es una estrella que se encuentra en las últimas etapas de su evolución estelar. </a:t>
            </a:r>
            <a:r>
              <a:rPr lang="es-419" sz="900">
                <a:solidFill>
                  <a:schemeClr val="dk1"/>
                </a:solidFill>
              </a:rPr>
              <a:t>Tras haber consumido el </a:t>
            </a:r>
            <a:r>
              <a:rPr lang="es-419" sz="900">
                <a:solidFill>
                  <a:schemeClr val="dk1"/>
                </a:solidFill>
                <a:uFill>
                  <a:noFill/>
                </a:uFill>
                <a:hlinkClick r:id="rId3">
                  <a:extLst>
                    <a:ext uri="{A12FA001-AC4F-418D-AE19-62706E023703}">
                      <ahyp:hlinkClr val="tx"/>
                    </a:ext>
                  </a:extLst>
                </a:hlinkClick>
              </a:rPr>
              <a:t>hidrógeno</a:t>
            </a:r>
            <a:r>
              <a:rPr lang="es-419" sz="900">
                <a:solidFill>
                  <a:schemeClr val="dk1"/>
                </a:solidFill>
              </a:rPr>
              <a:t> en su núcleo durante la etapa de </a:t>
            </a:r>
            <a:r>
              <a:rPr b="1" i="1" lang="es-419" sz="900">
                <a:solidFill>
                  <a:schemeClr val="dk1"/>
                </a:solidFill>
                <a:uFill>
                  <a:noFill/>
                </a:uFill>
                <a:hlinkClick r:id="rId4">
                  <a:extLst>
                    <a:ext uri="{A12FA001-AC4F-418D-AE19-62706E023703}">
                      <ahyp:hlinkClr val="tx"/>
                    </a:ext>
                  </a:extLst>
                </a:hlinkClick>
              </a:rPr>
              <a:t>secuencia principal</a:t>
            </a:r>
            <a:r>
              <a:rPr lang="es-419" sz="900">
                <a:solidFill>
                  <a:schemeClr val="dk1"/>
                </a:solidFill>
              </a:rPr>
              <a:t>, convirtiéndolo en </a:t>
            </a:r>
            <a:r>
              <a:rPr lang="es-419" sz="900">
                <a:solidFill>
                  <a:schemeClr val="dk1"/>
                </a:solidFill>
                <a:uFill>
                  <a:noFill/>
                </a:uFill>
                <a:hlinkClick r:id="rId5">
                  <a:extLst>
                    <a:ext uri="{A12FA001-AC4F-418D-AE19-62706E023703}">
                      <ahyp:hlinkClr val="tx"/>
                    </a:ext>
                  </a:extLst>
                </a:hlinkClick>
              </a:rPr>
              <a:t>helio</a:t>
            </a:r>
            <a:r>
              <a:rPr lang="es-419" sz="900">
                <a:solidFill>
                  <a:schemeClr val="dk1"/>
                </a:solidFill>
              </a:rPr>
              <a:t> por </a:t>
            </a:r>
            <a:r>
              <a:rPr lang="es-419" sz="900">
                <a:solidFill>
                  <a:schemeClr val="dk1"/>
                </a:solidFill>
                <a:uFill>
                  <a:noFill/>
                </a:uFill>
                <a:hlinkClick r:id="rId6">
                  <a:extLst>
                    <a:ext uri="{A12FA001-AC4F-418D-AE19-62706E023703}">
                      <ahyp:hlinkClr val="tx"/>
                    </a:ext>
                  </a:extLst>
                </a:hlinkClick>
              </a:rPr>
              <a:t>fusión nuclear</a:t>
            </a:r>
            <a:r>
              <a:rPr lang="es-419" sz="900">
                <a:solidFill>
                  <a:schemeClr val="dk1"/>
                </a:solidFill>
              </a:rPr>
              <a:t>, comienza a quemar hidrógeno en una cáscara alrededor del núcleo de helio inerte. Esto tiene como primer efecto un aumento del volumen de la estrella y un enfriamiento de su superficie, por lo que su color se torna rojizo.  Es decir, una estrella que se está apagando lentamente. En unos miles de millones de años, nuestro propio </a:t>
            </a:r>
            <a:r>
              <a:rPr b="1" lang="es-419" sz="900">
                <a:solidFill>
                  <a:schemeClr val="dk1"/>
                </a:solidFill>
                <a:uFill>
                  <a:noFill/>
                </a:uFill>
                <a:hlinkClick r:id="rId7">
                  <a:extLst>
                    <a:ext uri="{A12FA001-AC4F-418D-AE19-62706E023703}">
                      <ahyp:hlinkClr val="tx"/>
                    </a:ext>
                  </a:extLst>
                </a:hlinkClick>
              </a:rPr>
              <a:t>Sol</a:t>
            </a:r>
            <a:r>
              <a:rPr lang="es-419" sz="900">
                <a:solidFill>
                  <a:schemeClr val="dk1"/>
                </a:solidFill>
              </a:rPr>
              <a:t> se convertirá en una gigante roja. </a:t>
            </a:r>
            <a:endParaRPr sz="1200">
              <a:solidFill>
                <a:schemeClr val="dk1"/>
              </a:solidFill>
            </a:endParaRPr>
          </a:p>
        </p:txBody>
      </p:sp>
      <p:sp>
        <p:nvSpPr>
          <p:cNvPr id="315" name="Google Shape;315;p37"/>
          <p:cNvSpPr txBox="1"/>
          <p:nvPr/>
        </p:nvSpPr>
        <p:spPr>
          <a:xfrm>
            <a:off x="3902665" y="5607921"/>
            <a:ext cx="2441400" cy="1867500"/>
          </a:xfrm>
          <a:prstGeom prst="rect">
            <a:avLst/>
          </a:prstGeom>
          <a:noFill/>
          <a:ln>
            <a:noFill/>
          </a:ln>
        </p:spPr>
        <p:txBody>
          <a:bodyPr anchorCtr="0" anchor="t" bIns="78750" lIns="78750" spcFirstLastPara="1" rIns="78750" wrap="square" tIns="78750">
            <a:spAutoFit/>
          </a:bodyPr>
          <a:lstStyle/>
          <a:p>
            <a:pPr indent="0" lvl="0" marL="0" rtl="0" algn="just">
              <a:spcBef>
                <a:spcPts val="0"/>
              </a:spcBef>
              <a:spcAft>
                <a:spcPts val="0"/>
              </a:spcAft>
              <a:buClr>
                <a:schemeClr val="dk1"/>
              </a:buClr>
              <a:buSzPts val="900"/>
              <a:buFont typeface="Arial"/>
              <a:buNone/>
            </a:pPr>
            <a:r>
              <a:rPr lang="es-419" sz="900">
                <a:solidFill>
                  <a:schemeClr val="dk1"/>
                </a:solidFill>
              </a:rPr>
              <a:t>Una </a:t>
            </a:r>
            <a:r>
              <a:rPr b="1" i="1" lang="es-419" sz="900">
                <a:solidFill>
                  <a:schemeClr val="dk1"/>
                </a:solidFill>
              </a:rPr>
              <a:t>enana blanca</a:t>
            </a:r>
            <a:r>
              <a:rPr lang="es-419" sz="900">
                <a:solidFill>
                  <a:schemeClr val="dk1"/>
                </a:solidFill>
              </a:rPr>
              <a:t> es un </a:t>
            </a:r>
            <a:r>
              <a:rPr lang="es-419" sz="900">
                <a:solidFill>
                  <a:schemeClr val="dk1"/>
                </a:solidFill>
                <a:uFill>
                  <a:noFill/>
                </a:uFill>
                <a:hlinkClick r:id="rId8">
                  <a:extLst>
                    <a:ext uri="{A12FA001-AC4F-418D-AE19-62706E023703}">
                      <ahyp:hlinkClr val="tx"/>
                    </a:ext>
                  </a:extLst>
                </a:hlinkClick>
              </a:rPr>
              <a:t>remanente estelar</a:t>
            </a:r>
            <a:r>
              <a:rPr lang="es-419" sz="900">
                <a:solidFill>
                  <a:schemeClr val="dk1"/>
                </a:solidFill>
              </a:rPr>
              <a:t> que se genera cuando una </a:t>
            </a:r>
            <a:r>
              <a:rPr lang="es-419" sz="900">
                <a:solidFill>
                  <a:schemeClr val="dk1"/>
                </a:solidFill>
                <a:uFill>
                  <a:noFill/>
                </a:uFill>
                <a:hlinkClick r:id="rId9">
                  <a:extLst>
                    <a:ext uri="{A12FA001-AC4F-418D-AE19-62706E023703}">
                      <ahyp:hlinkClr val="tx"/>
                    </a:ext>
                  </a:extLst>
                </a:hlinkClick>
              </a:rPr>
              <a:t>estrella</a:t>
            </a:r>
            <a:r>
              <a:rPr lang="es-419" sz="900">
                <a:solidFill>
                  <a:schemeClr val="dk1"/>
                </a:solidFill>
              </a:rPr>
              <a:t> de masa menor que 10 </a:t>
            </a:r>
            <a:r>
              <a:rPr lang="es-419" sz="900">
                <a:solidFill>
                  <a:schemeClr val="dk1"/>
                </a:solidFill>
                <a:uFill>
                  <a:noFill/>
                </a:uFill>
                <a:hlinkClick r:id="rId10">
                  <a:extLst>
                    <a:ext uri="{A12FA001-AC4F-418D-AE19-62706E023703}">
                      <ahyp:hlinkClr val="tx"/>
                    </a:ext>
                  </a:extLst>
                </a:hlinkClick>
              </a:rPr>
              <a:t>masas solares</a:t>
            </a:r>
            <a:r>
              <a:rPr lang="es-419" sz="900">
                <a:solidFill>
                  <a:schemeClr val="dk1"/>
                </a:solidFill>
              </a:rPr>
              <a:t> ha agotado su </a:t>
            </a:r>
            <a:r>
              <a:rPr lang="es-419" sz="900">
                <a:solidFill>
                  <a:schemeClr val="dk1"/>
                </a:solidFill>
                <a:uFill>
                  <a:noFill/>
                </a:uFill>
                <a:hlinkClick r:id="rId11">
                  <a:extLst>
                    <a:ext uri="{A12FA001-AC4F-418D-AE19-62706E023703}">
                      <ahyp:hlinkClr val="tx"/>
                    </a:ext>
                  </a:extLst>
                </a:hlinkClick>
              </a:rPr>
              <a:t>combustible nuclear</a:t>
            </a:r>
            <a:r>
              <a:rPr lang="es-419" sz="900">
                <a:solidFill>
                  <a:schemeClr val="dk1"/>
                </a:solidFill>
              </a:rPr>
              <a:t>, y ha expulsado mucho de esta masa en un </a:t>
            </a:r>
            <a:r>
              <a:rPr b="1" i="1" lang="es-419" sz="900">
                <a:solidFill>
                  <a:schemeClr val="dk1"/>
                </a:solidFill>
              </a:rPr>
              <a:t>n</a:t>
            </a:r>
            <a:r>
              <a:rPr b="1" i="1" lang="es-419" sz="900">
                <a:solidFill>
                  <a:schemeClr val="dk1"/>
                </a:solidFill>
                <a:uFill>
                  <a:noFill/>
                </a:uFill>
                <a:hlinkClick r:id="rId12">
                  <a:extLst>
                    <a:ext uri="{A12FA001-AC4F-418D-AE19-62706E023703}">
                      <ahyp:hlinkClr val="tx"/>
                    </a:ext>
                  </a:extLst>
                </a:hlinkClick>
              </a:rPr>
              <a:t>ebulosa planetaria</a:t>
            </a:r>
            <a:r>
              <a:rPr lang="es-419" sz="900">
                <a:solidFill>
                  <a:schemeClr val="dk1"/>
                </a:solidFill>
              </a:rPr>
              <a:t>. De hecho, se trata de una etapa de la </a:t>
            </a:r>
            <a:r>
              <a:rPr lang="es-419" sz="900">
                <a:solidFill>
                  <a:schemeClr val="dk1"/>
                </a:solidFill>
                <a:uFill>
                  <a:noFill/>
                </a:uFill>
                <a:hlinkClick r:id="rId13">
                  <a:extLst>
                    <a:ext uri="{A12FA001-AC4F-418D-AE19-62706E023703}">
                      <ahyp:hlinkClr val="tx"/>
                    </a:ext>
                  </a:extLst>
                </a:hlinkClick>
              </a:rPr>
              <a:t>evolución estelar</a:t>
            </a:r>
            <a:r>
              <a:rPr lang="es-419" sz="900">
                <a:solidFill>
                  <a:schemeClr val="dk1"/>
                </a:solidFill>
              </a:rPr>
              <a:t> que atravesará el 97% de las estrellas que conocemos, incluido el </a:t>
            </a:r>
            <a:r>
              <a:rPr lang="es-419" sz="900">
                <a:solidFill>
                  <a:schemeClr val="dk1"/>
                </a:solidFill>
                <a:uFill>
                  <a:noFill/>
                </a:uFill>
                <a:hlinkClick r:id="rId14">
                  <a:extLst>
                    <a:ext uri="{A12FA001-AC4F-418D-AE19-62706E023703}">
                      <ahyp:hlinkClr val="tx"/>
                    </a:ext>
                  </a:extLst>
                </a:hlinkClick>
              </a:rPr>
              <a:t>Sol</a:t>
            </a:r>
            <a:r>
              <a:rPr lang="es-419" sz="900">
                <a:solidFill>
                  <a:schemeClr val="dk1"/>
                </a:solidFill>
              </a:rPr>
              <a:t>. Las </a:t>
            </a:r>
            <a:r>
              <a:rPr b="1" i="1" lang="es-419" sz="900">
                <a:solidFill>
                  <a:schemeClr val="dk1"/>
                </a:solidFill>
              </a:rPr>
              <a:t>enanas blancas</a:t>
            </a:r>
            <a:r>
              <a:rPr lang="es-419" sz="900">
                <a:solidFill>
                  <a:schemeClr val="dk1"/>
                </a:solidFill>
              </a:rPr>
              <a:t> son, junto a las </a:t>
            </a:r>
            <a:r>
              <a:rPr b="1" i="1" lang="es-419" sz="900">
                <a:solidFill>
                  <a:schemeClr val="dk1"/>
                </a:solidFill>
              </a:rPr>
              <a:t>e</a:t>
            </a:r>
            <a:r>
              <a:rPr b="1" i="1" lang="es-419" sz="900">
                <a:solidFill>
                  <a:schemeClr val="dk1"/>
                </a:solidFill>
                <a:uFill>
                  <a:noFill/>
                </a:uFill>
                <a:hlinkClick r:id="rId15">
                  <a:extLst>
                    <a:ext uri="{A12FA001-AC4F-418D-AE19-62706E023703}">
                      <ahyp:hlinkClr val="tx"/>
                    </a:ext>
                  </a:extLst>
                </a:hlinkClick>
              </a:rPr>
              <a:t>nanas rojas</a:t>
            </a:r>
            <a:r>
              <a:rPr lang="es-419" sz="900">
                <a:solidFill>
                  <a:schemeClr val="dk1"/>
                </a:solidFill>
              </a:rPr>
              <a:t>, las estrellas más abundantes del </a:t>
            </a:r>
            <a:r>
              <a:rPr lang="es-419" sz="900">
                <a:solidFill>
                  <a:schemeClr val="dk1"/>
                </a:solidFill>
                <a:uFill>
                  <a:noFill/>
                </a:uFill>
                <a:hlinkClick r:id="rId16">
                  <a:extLst>
                    <a:ext uri="{A12FA001-AC4F-418D-AE19-62706E023703}">
                      <ahyp:hlinkClr val="tx"/>
                    </a:ext>
                  </a:extLst>
                </a:hlinkClick>
              </a:rPr>
              <a:t>universo</a:t>
            </a:r>
            <a:r>
              <a:rPr lang="es-419" sz="900">
                <a:solidFill>
                  <a:schemeClr val="dk1"/>
                </a:solidFill>
              </a:rPr>
              <a:t>.</a:t>
            </a:r>
            <a:endParaRPr b="1" sz="900">
              <a:solidFill>
                <a:schemeClr val="dk1"/>
              </a:solidFill>
            </a:endParaRPr>
          </a:p>
          <a:p>
            <a:pPr indent="0" lvl="0" marL="0" rtl="0" algn="l">
              <a:spcBef>
                <a:spcPts val="0"/>
              </a:spcBef>
              <a:spcAft>
                <a:spcPts val="0"/>
              </a:spcAft>
              <a:buNone/>
            </a:pPr>
            <a:r>
              <a:t/>
            </a:r>
            <a:endParaRPr sz="1200"/>
          </a:p>
        </p:txBody>
      </p:sp>
      <p:sp>
        <p:nvSpPr>
          <p:cNvPr id="316" name="Google Shape;316;p37"/>
          <p:cNvSpPr txBox="1"/>
          <p:nvPr/>
        </p:nvSpPr>
        <p:spPr>
          <a:xfrm>
            <a:off x="411717" y="5649471"/>
            <a:ext cx="2441400" cy="1128900"/>
          </a:xfrm>
          <a:prstGeom prst="rect">
            <a:avLst/>
          </a:prstGeom>
          <a:noFill/>
          <a:ln>
            <a:noFill/>
          </a:ln>
        </p:spPr>
        <p:txBody>
          <a:bodyPr anchorCtr="0" anchor="t" bIns="78750" lIns="78750" spcFirstLastPara="1" rIns="78750" wrap="square" tIns="78750">
            <a:spAutoFit/>
          </a:bodyPr>
          <a:lstStyle/>
          <a:p>
            <a:pPr indent="0" lvl="0" marL="0" rtl="0" algn="just">
              <a:spcBef>
                <a:spcPts val="0"/>
              </a:spcBef>
              <a:spcAft>
                <a:spcPts val="0"/>
              </a:spcAft>
              <a:buNone/>
            </a:pPr>
            <a:r>
              <a:rPr lang="es-419" sz="900">
                <a:solidFill>
                  <a:srgbClr val="202124"/>
                </a:solidFill>
              </a:rPr>
              <a:t>Las </a:t>
            </a:r>
            <a:r>
              <a:rPr b="1" i="1" lang="es-419" sz="900">
                <a:solidFill>
                  <a:srgbClr val="202124"/>
                </a:solidFill>
              </a:rPr>
              <a:t>supergigantes</a:t>
            </a:r>
            <a:r>
              <a:rPr lang="es-419" sz="900">
                <a:solidFill>
                  <a:srgbClr val="202124"/>
                </a:solidFill>
              </a:rPr>
              <a:t> son resultado de la evolución de las estrellas de alta masa. Cuando una estrella masiva evolucione y se le acabe el hidrógeno en el núcleo, la estrella se enfriará y se expandirá, igual que el Sol, pero ahora a tamaños increíblemente grandes: será una </a:t>
            </a:r>
            <a:r>
              <a:rPr b="1" i="1" lang="es-419" sz="900">
                <a:solidFill>
                  <a:srgbClr val="202124"/>
                </a:solidFill>
              </a:rPr>
              <a:t>supergigante roja.</a:t>
            </a:r>
            <a:endParaRPr i="1" sz="9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graphicFrame>
        <p:nvGraphicFramePr>
          <p:cNvPr id="321" name="Google Shape;321;p38"/>
          <p:cNvGraphicFramePr/>
          <p:nvPr/>
        </p:nvGraphicFramePr>
        <p:xfrm>
          <a:off x="0" y="0"/>
          <a:ext cx="3000000" cy="3000000"/>
        </p:xfrm>
        <a:graphic>
          <a:graphicData uri="http://schemas.openxmlformats.org/drawingml/2006/table">
            <a:tbl>
              <a:tblPr>
                <a:noFill/>
                <a:tableStyleId>{AE20CE93-934D-4E0D-AB6D-A88830A8B9EF}</a:tableStyleId>
              </a:tblPr>
              <a:tblGrid>
                <a:gridCol w="3420000"/>
                <a:gridCol w="3420000"/>
              </a:tblGrid>
              <a:tr h="4320000">
                <a:tc>
                  <a:txBody>
                    <a:bodyPr/>
                    <a:lstStyle/>
                    <a:p>
                      <a:pPr indent="0" lvl="0" marL="0" rtl="0" algn="l">
                        <a:spcBef>
                          <a:spcPts val="0"/>
                        </a:spcBef>
                        <a:spcAft>
                          <a:spcPts val="0"/>
                        </a:spcAft>
                        <a:buNone/>
                      </a:pPr>
                      <a:r>
                        <a:t/>
                      </a:r>
                      <a:endParaRPr sz="1200"/>
                    </a:p>
                  </a:txBody>
                  <a:tcPr marT="78375" marB="78375" marR="78950" marL="78950">
                    <a:lnR cap="flat" cmpd="sng" w="9525">
                      <a:solidFill>
                        <a:srgbClr val="9E9E9E"/>
                      </a:solidFill>
                      <a:prstDash val="dash"/>
                      <a:round/>
                      <a:headEnd len="sm" w="sm" type="none"/>
                      <a:tailEnd len="sm" w="sm" type="none"/>
                    </a:lnR>
                    <a:lnB cap="flat" cmpd="sng" w="9525">
                      <a:solidFill>
                        <a:srgbClr val="9E9E9E"/>
                      </a:solidFill>
                      <a:prstDash val="dash"/>
                      <a:round/>
                      <a:headEnd len="sm" w="sm" type="none"/>
                      <a:tailEnd len="sm" w="sm" type="none"/>
                    </a:lnB>
                  </a:tcPr>
                </a:tc>
                <a:tc>
                  <a:txBody>
                    <a:bodyPr/>
                    <a:lstStyle/>
                    <a:p>
                      <a:pPr indent="0" lvl="0" marL="0" rtl="0" algn="l">
                        <a:spcBef>
                          <a:spcPts val="0"/>
                        </a:spcBef>
                        <a:spcAft>
                          <a:spcPts val="0"/>
                        </a:spcAft>
                        <a:buNone/>
                      </a:pPr>
                      <a:r>
                        <a:t/>
                      </a:r>
                      <a:endParaRPr/>
                    </a:p>
                  </a:txBody>
                  <a:tcPr marT="78375" marB="78375" marR="78950" marL="78950">
                    <a:lnL cap="flat" cmpd="sng" w="9525">
                      <a:solidFill>
                        <a:srgbClr val="9E9E9E"/>
                      </a:solidFill>
                      <a:prstDash val="dash"/>
                      <a:round/>
                      <a:headEnd len="sm" w="sm" type="none"/>
                      <a:tailEnd len="sm" w="sm" type="none"/>
                    </a:lnL>
                    <a:lnB cap="flat" cmpd="sng" w="9525">
                      <a:solidFill>
                        <a:srgbClr val="9E9E9E"/>
                      </a:solidFill>
                      <a:prstDash val="dash"/>
                      <a:round/>
                      <a:headEnd len="sm" w="sm" type="none"/>
                      <a:tailEnd len="sm" w="sm" type="none"/>
                    </a:lnB>
                  </a:tcPr>
                </a:tc>
              </a:tr>
              <a:tr h="4320000">
                <a:tc>
                  <a:txBody>
                    <a:bodyPr/>
                    <a:lstStyle/>
                    <a:p>
                      <a:pPr indent="0" lvl="0" marL="0" rtl="0" algn="l">
                        <a:spcBef>
                          <a:spcPts val="0"/>
                        </a:spcBef>
                        <a:spcAft>
                          <a:spcPts val="0"/>
                        </a:spcAft>
                        <a:buNone/>
                      </a:pPr>
                      <a:r>
                        <a:t/>
                      </a:r>
                      <a:endParaRPr sz="1200"/>
                    </a:p>
                  </a:txBody>
                  <a:tcPr marT="78375" marB="78375" marR="78950" marL="78950">
                    <a:lnR cap="flat" cmpd="sng" w="9525">
                      <a:solidFill>
                        <a:srgbClr val="9E9E9E"/>
                      </a:solidFill>
                      <a:prstDash val="dash"/>
                      <a:round/>
                      <a:headEnd len="sm" w="sm" type="none"/>
                      <a:tailEnd len="sm" w="sm" type="none"/>
                    </a:lnR>
                    <a:lnT cap="flat" cmpd="sng" w="9525">
                      <a:solidFill>
                        <a:srgbClr val="9E9E9E"/>
                      </a:solidFill>
                      <a:prstDash val="dash"/>
                      <a:round/>
                      <a:headEnd len="sm" w="sm" type="none"/>
                      <a:tailEnd len="sm" w="sm" type="none"/>
                    </a:lnT>
                  </a:tcPr>
                </a:tc>
                <a:tc>
                  <a:txBody>
                    <a:bodyPr/>
                    <a:lstStyle/>
                    <a:p>
                      <a:pPr indent="0" lvl="0" marL="0" rtl="0" algn="l">
                        <a:spcBef>
                          <a:spcPts val="0"/>
                        </a:spcBef>
                        <a:spcAft>
                          <a:spcPts val="0"/>
                        </a:spcAft>
                        <a:buNone/>
                      </a:pPr>
                      <a:r>
                        <a:t/>
                      </a:r>
                      <a:endParaRPr sz="1200"/>
                    </a:p>
                  </a:txBody>
                  <a:tcPr marT="78375" marB="78375" marR="78950" marL="78950">
                    <a:lnL cap="flat" cmpd="sng" w="9525">
                      <a:solidFill>
                        <a:srgbClr val="9E9E9E"/>
                      </a:solidFill>
                      <a:prstDash val="dash"/>
                      <a:round/>
                      <a:headEnd len="sm" w="sm" type="none"/>
                      <a:tailEnd len="sm" w="sm" type="none"/>
                    </a:lnL>
                    <a:lnT cap="flat" cmpd="sng" w="9525">
                      <a:solidFill>
                        <a:srgbClr val="9E9E9E"/>
                      </a:solidFill>
                      <a:prstDash val="dash"/>
                      <a:round/>
                      <a:headEnd len="sm" w="sm" type="none"/>
                      <a:tailEnd len="sm" w="sm" type="none"/>
                    </a:lnT>
                  </a:tcPr>
                </a:tc>
              </a:tr>
            </a:tbl>
          </a:graphicData>
        </a:graphic>
      </p:graphicFrame>
      <p:sp>
        <p:nvSpPr>
          <p:cNvPr id="322" name="Google Shape;322;p38"/>
          <p:cNvSpPr txBox="1"/>
          <p:nvPr/>
        </p:nvSpPr>
        <p:spPr>
          <a:xfrm>
            <a:off x="3931425" y="469629"/>
            <a:ext cx="2383800" cy="343800"/>
          </a:xfrm>
          <a:prstGeom prst="rect">
            <a:avLst/>
          </a:prstGeom>
          <a:noFill/>
          <a:ln>
            <a:noFill/>
          </a:ln>
        </p:spPr>
        <p:txBody>
          <a:bodyPr anchorCtr="0" anchor="t" bIns="78750" lIns="78750" spcFirstLastPara="1" rIns="78750" wrap="square" tIns="78750">
            <a:spAutoFit/>
          </a:bodyPr>
          <a:lstStyle/>
          <a:p>
            <a:pPr indent="0" lvl="0" marL="0" rtl="0" algn="ctr">
              <a:spcBef>
                <a:spcPts val="0"/>
              </a:spcBef>
              <a:spcAft>
                <a:spcPts val="0"/>
              </a:spcAft>
              <a:buNone/>
            </a:pPr>
            <a:r>
              <a:rPr b="1" lang="es-419" sz="1200"/>
              <a:t>ESTRELLA DE NEUTRONES</a:t>
            </a:r>
            <a:endParaRPr b="1" sz="1200"/>
          </a:p>
        </p:txBody>
      </p:sp>
      <p:sp>
        <p:nvSpPr>
          <p:cNvPr id="323" name="Google Shape;323;p38"/>
          <p:cNvSpPr txBox="1"/>
          <p:nvPr/>
        </p:nvSpPr>
        <p:spPr>
          <a:xfrm>
            <a:off x="0" y="469629"/>
            <a:ext cx="3420000" cy="343800"/>
          </a:xfrm>
          <a:prstGeom prst="rect">
            <a:avLst/>
          </a:prstGeom>
          <a:noFill/>
          <a:ln>
            <a:noFill/>
          </a:ln>
        </p:spPr>
        <p:txBody>
          <a:bodyPr anchorCtr="0" anchor="t" bIns="78750" lIns="78750" spcFirstLastPara="1" rIns="78750" wrap="square" tIns="78750">
            <a:spAutoFit/>
          </a:bodyPr>
          <a:lstStyle/>
          <a:p>
            <a:pPr indent="0" lvl="0" marL="0" rtl="0" algn="ctr">
              <a:spcBef>
                <a:spcPts val="0"/>
              </a:spcBef>
              <a:spcAft>
                <a:spcPts val="0"/>
              </a:spcAft>
              <a:buNone/>
            </a:pPr>
            <a:r>
              <a:rPr b="1" lang="es-419" sz="1200"/>
              <a:t>SUPERNOVA</a:t>
            </a:r>
            <a:endParaRPr b="1" sz="1200"/>
          </a:p>
        </p:txBody>
      </p:sp>
      <p:sp>
        <p:nvSpPr>
          <p:cNvPr id="324" name="Google Shape;324;p38"/>
          <p:cNvSpPr txBox="1"/>
          <p:nvPr/>
        </p:nvSpPr>
        <p:spPr>
          <a:xfrm>
            <a:off x="563026" y="4992064"/>
            <a:ext cx="2138700" cy="343800"/>
          </a:xfrm>
          <a:prstGeom prst="rect">
            <a:avLst/>
          </a:prstGeom>
          <a:noFill/>
          <a:ln>
            <a:noFill/>
          </a:ln>
        </p:spPr>
        <p:txBody>
          <a:bodyPr anchorCtr="0" anchor="t" bIns="78750" lIns="78750" spcFirstLastPara="1" rIns="78750" wrap="square" tIns="78750">
            <a:spAutoFit/>
          </a:bodyPr>
          <a:lstStyle/>
          <a:p>
            <a:pPr indent="0" lvl="0" marL="0" rtl="0" algn="ctr">
              <a:spcBef>
                <a:spcPts val="0"/>
              </a:spcBef>
              <a:spcAft>
                <a:spcPts val="0"/>
              </a:spcAft>
              <a:buNone/>
            </a:pPr>
            <a:r>
              <a:rPr b="1" lang="es-419" sz="1200"/>
              <a:t>NEBULOSA PLANETARIA</a:t>
            </a:r>
            <a:endParaRPr b="1" sz="1200"/>
          </a:p>
        </p:txBody>
      </p:sp>
      <p:sp>
        <p:nvSpPr>
          <p:cNvPr id="325" name="Google Shape;325;p38"/>
          <p:cNvSpPr txBox="1"/>
          <p:nvPr/>
        </p:nvSpPr>
        <p:spPr>
          <a:xfrm>
            <a:off x="3902665" y="4992064"/>
            <a:ext cx="2441400" cy="343800"/>
          </a:xfrm>
          <a:prstGeom prst="rect">
            <a:avLst/>
          </a:prstGeom>
          <a:noFill/>
          <a:ln>
            <a:noFill/>
          </a:ln>
        </p:spPr>
        <p:txBody>
          <a:bodyPr anchorCtr="0" anchor="t" bIns="78750" lIns="78750" spcFirstLastPara="1" rIns="78750" wrap="square" tIns="78750">
            <a:spAutoFit/>
          </a:bodyPr>
          <a:lstStyle/>
          <a:p>
            <a:pPr indent="0" lvl="0" marL="0" rtl="0" algn="ctr">
              <a:spcBef>
                <a:spcPts val="0"/>
              </a:spcBef>
              <a:spcAft>
                <a:spcPts val="0"/>
              </a:spcAft>
              <a:buNone/>
            </a:pPr>
            <a:r>
              <a:rPr b="1" lang="es-419" sz="1200"/>
              <a:t>AGUJERO NEGRO</a:t>
            </a:r>
            <a:endParaRPr b="1" sz="1200"/>
          </a:p>
        </p:txBody>
      </p:sp>
      <p:sp>
        <p:nvSpPr>
          <p:cNvPr id="326" name="Google Shape;326;p38"/>
          <p:cNvSpPr txBox="1"/>
          <p:nvPr/>
        </p:nvSpPr>
        <p:spPr>
          <a:xfrm>
            <a:off x="411717" y="1168779"/>
            <a:ext cx="2441400" cy="713100"/>
          </a:xfrm>
          <a:prstGeom prst="rect">
            <a:avLst/>
          </a:prstGeom>
          <a:noFill/>
          <a:ln>
            <a:noFill/>
          </a:ln>
        </p:spPr>
        <p:txBody>
          <a:bodyPr anchorCtr="0" anchor="t" bIns="78750" lIns="78750" spcFirstLastPara="1" rIns="78750" wrap="square" tIns="78750">
            <a:spAutoFit/>
          </a:bodyPr>
          <a:lstStyle/>
          <a:p>
            <a:pPr indent="0" lvl="0" marL="0" rtl="0" algn="just">
              <a:spcBef>
                <a:spcPts val="0"/>
              </a:spcBef>
              <a:spcAft>
                <a:spcPts val="0"/>
              </a:spcAft>
              <a:buClr>
                <a:schemeClr val="dk1"/>
              </a:buClr>
              <a:buSzPts val="900"/>
              <a:buFont typeface="Arial"/>
              <a:buNone/>
            </a:pPr>
            <a:r>
              <a:rPr lang="es-419" sz="900">
                <a:solidFill>
                  <a:schemeClr val="dk1"/>
                </a:solidFill>
              </a:rPr>
              <a:t>Una </a:t>
            </a:r>
            <a:r>
              <a:rPr b="1" i="1" lang="es-419" sz="900">
                <a:solidFill>
                  <a:schemeClr val="dk1"/>
                </a:solidFill>
              </a:rPr>
              <a:t>Supernova</a:t>
            </a:r>
            <a:r>
              <a:rPr lang="es-419" sz="900">
                <a:solidFill>
                  <a:schemeClr val="dk1"/>
                </a:solidFill>
              </a:rPr>
              <a:t> es la mayor explosión que el ser humano ha visto jamás. Cada estallido es la explosión extremadamente brillante y súper potente de una estrella.</a:t>
            </a:r>
            <a:endParaRPr sz="1200"/>
          </a:p>
        </p:txBody>
      </p:sp>
      <p:sp>
        <p:nvSpPr>
          <p:cNvPr id="327" name="Google Shape;327;p38"/>
          <p:cNvSpPr txBox="1"/>
          <p:nvPr/>
        </p:nvSpPr>
        <p:spPr>
          <a:xfrm>
            <a:off x="411717" y="5507721"/>
            <a:ext cx="2607600" cy="2427000"/>
          </a:xfrm>
          <a:prstGeom prst="rect">
            <a:avLst/>
          </a:prstGeom>
          <a:noFill/>
          <a:ln>
            <a:noFill/>
          </a:ln>
        </p:spPr>
        <p:txBody>
          <a:bodyPr anchorCtr="0" anchor="t" bIns="78750" lIns="78750" spcFirstLastPara="1" rIns="78750" wrap="square" tIns="78750">
            <a:spAutoFit/>
          </a:bodyPr>
          <a:lstStyle/>
          <a:p>
            <a:pPr indent="0" lvl="0" marL="0" rtl="0" algn="just">
              <a:lnSpc>
                <a:spcPct val="100000"/>
              </a:lnSpc>
              <a:spcBef>
                <a:spcPts val="0"/>
              </a:spcBef>
              <a:spcAft>
                <a:spcPts val="0"/>
              </a:spcAft>
              <a:buNone/>
            </a:pPr>
            <a:r>
              <a:rPr lang="es-419" sz="900">
                <a:solidFill>
                  <a:schemeClr val="dk1"/>
                </a:solidFill>
              </a:rPr>
              <a:t>Las </a:t>
            </a:r>
            <a:r>
              <a:rPr b="1" i="1" lang="es-419" sz="900">
                <a:solidFill>
                  <a:schemeClr val="dk1"/>
                </a:solidFill>
              </a:rPr>
              <a:t>nebulosas planetarias</a:t>
            </a:r>
            <a:r>
              <a:rPr lang="es-419" sz="900">
                <a:solidFill>
                  <a:schemeClr val="dk1"/>
                </a:solidFill>
              </a:rPr>
              <a:t> proceden del gas y el polvo arrojados por la explosión de una estrella moribunda, como una </a:t>
            </a:r>
            <a:r>
              <a:rPr b="1" i="1" lang="es-419" sz="900">
                <a:solidFill>
                  <a:schemeClr val="dk1"/>
                </a:solidFill>
              </a:rPr>
              <a:t>gigante roja</a:t>
            </a:r>
            <a:r>
              <a:rPr lang="es-419" sz="900">
                <a:solidFill>
                  <a:schemeClr val="dk1"/>
                </a:solidFill>
              </a:rPr>
              <a:t>. Las capas exteriores de la estrella son expelidas debido a pulsaciones y a intensos </a:t>
            </a:r>
            <a:r>
              <a:rPr lang="es-419" sz="900">
                <a:solidFill>
                  <a:schemeClr val="dk1"/>
                </a:solidFill>
                <a:uFill>
                  <a:noFill/>
                </a:uFill>
                <a:hlinkClick r:id="rId3">
                  <a:extLst>
                    <a:ext uri="{A12FA001-AC4F-418D-AE19-62706E023703}">
                      <ahyp:hlinkClr val="tx"/>
                    </a:ext>
                  </a:extLst>
                </a:hlinkClick>
              </a:rPr>
              <a:t>vientos estelares</a:t>
            </a:r>
            <a:r>
              <a:rPr lang="es-419" sz="900">
                <a:solidFill>
                  <a:schemeClr val="dk1"/>
                </a:solidFill>
              </a:rPr>
              <a:t>. Tras la expulsión de estas capas, subsiste un pequeño núcleo de la estrella, el cual se encuentra a una gran </a:t>
            </a:r>
            <a:r>
              <a:rPr lang="es-419" sz="900">
                <a:solidFill>
                  <a:schemeClr val="dk1"/>
                </a:solidFill>
                <a:uFill>
                  <a:noFill/>
                </a:uFill>
                <a:hlinkClick r:id="rId4">
                  <a:extLst>
                    <a:ext uri="{A12FA001-AC4F-418D-AE19-62706E023703}">
                      <ahyp:hlinkClr val="tx"/>
                    </a:ext>
                  </a:extLst>
                </a:hlinkClick>
              </a:rPr>
              <a:t>temperatura</a:t>
            </a:r>
            <a:r>
              <a:rPr lang="es-419" sz="900">
                <a:solidFill>
                  <a:schemeClr val="dk1"/>
                </a:solidFill>
              </a:rPr>
              <a:t> y brilla de manera intensa. </a:t>
            </a:r>
            <a:endParaRPr sz="900">
              <a:solidFill>
                <a:schemeClr val="dk1"/>
              </a:solidFill>
            </a:endParaRPr>
          </a:p>
          <a:p>
            <a:pPr indent="0" lvl="0" marL="0" rtl="0" algn="just">
              <a:lnSpc>
                <a:spcPct val="100000"/>
              </a:lnSpc>
              <a:spcBef>
                <a:spcPts val="400"/>
              </a:spcBef>
              <a:spcAft>
                <a:spcPts val="400"/>
              </a:spcAft>
              <a:buNone/>
            </a:pPr>
            <a:r>
              <a:rPr lang="es-419" sz="900">
                <a:solidFill>
                  <a:schemeClr val="dk1"/>
                </a:solidFill>
              </a:rPr>
              <a:t>Las nebulosas planetarias son objetos de gran importancia en </a:t>
            </a:r>
            <a:r>
              <a:rPr lang="es-419" sz="900">
                <a:solidFill>
                  <a:schemeClr val="dk1"/>
                </a:solidFill>
                <a:uFill>
                  <a:noFill/>
                </a:uFill>
                <a:hlinkClick r:id="rId5">
                  <a:extLst>
                    <a:ext uri="{A12FA001-AC4F-418D-AE19-62706E023703}">
                      <ahyp:hlinkClr val="tx"/>
                    </a:ext>
                  </a:extLst>
                </a:hlinkClick>
              </a:rPr>
              <a:t>astronomía</a:t>
            </a:r>
            <a:r>
              <a:rPr lang="es-419" sz="900">
                <a:solidFill>
                  <a:schemeClr val="dk1"/>
                </a:solidFill>
              </a:rPr>
              <a:t>, debido a que desempeñan un papel crucial en la </a:t>
            </a:r>
            <a:r>
              <a:rPr lang="es-419" sz="900">
                <a:solidFill>
                  <a:schemeClr val="dk1"/>
                </a:solidFill>
                <a:uFill>
                  <a:noFill/>
                </a:uFill>
                <a:hlinkClick r:id="rId6">
                  <a:extLst>
                    <a:ext uri="{A12FA001-AC4F-418D-AE19-62706E023703}">
                      <ahyp:hlinkClr val="tx"/>
                    </a:ext>
                  </a:extLst>
                </a:hlinkClick>
              </a:rPr>
              <a:t>evolución química de las galaxias</a:t>
            </a:r>
            <a:r>
              <a:rPr lang="es-419" sz="900">
                <a:solidFill>
                  <a:schemeClr val="dk1"/>
                </a:solidFill>
              </a:rPr>
              <a:t>, devolviendo al </a:t>
            </a:r>
            <a:r>
              <a:rPr lang="es-419" sz="900">
                <a:solidFill>
                  <a:schemeClr val="dk1"/>
                </a:solidFill>
                <a:uFill>
                  <a:noFill/>
                </a:uFill>
                <a:hlinkClick r:id="rId7">
                  <a:extLst>
                    <a:ext uri="{A12FA001-AC4F-418D-AE19-62706E023703}">
                      <ahyp:hlinkClr val="tx"/>
                    </a:ext>
                  </a:extLst>
                </a:hlinkClick>
              </a:rPr>
              <a:t>medio interestelar</a:t>
            </a:r>
            <a:r>
              <a:rPr lang="es-419" sz="900">
                <a:solidFill>
                  <a:schemeClr val="dk1"/>
                </a:solidFill>
              </a:rPr>
              <a:t> </a:t>
            </a:r>
            <a:r>
              <a:rPr lang="es-419" sz="900">
                <a:solidFill>
                  <a:schemeClr val="dk1"/>
                </a:solidFill>
                <a:uFill>
                  <a:noFill/>
                </a:uFill>
                <a:hlinkClick r:id="rId8">
                  <a:extLst>
                    <a:ext uri="{A12FA001-AC4F-418D-AE19-62706E023703}">
                      <ahyp:hlinkClr val="tx"/>
                    </a:ext>
                  </a:extLst>
                </a:hlinkClick>
              </a:rPr>
              <a:t>metales pesados</a:t>
            </a:r>
            <a:r>
              <a:rPr lang="es-419" sz="900">
                <a:solidFill>
                  <a:schemeClr val="dk1"/>
                </a:solidFill>
              </a:rPr>
              <a:t> y otros productos de la </a:t>
            </a:r>
            <a:r>
              <a:rPr lang="es-419" sz="900">
                <a:solidFill>
                  <a:schemeClr val="dk1"/>
                </a:solidFill>
                <a:uFill>
                  <a:noFill/>
                </a:uFill>
                <a:hlinkClick r:id="rId9">
                  <a:extLst>
                    <a:ext uri="{A12FA001-AC4F-418D-AE19-62706E023703}">
                      <ahyp:hlinkClr val="tx"/>
                    </a:ext>
                  </a:extLst>
                </a:hlinkClick>
              </a:rPr>
              <a:t>nucleosíntesis</a:t>
            </a:r>
            <a:r>
              <a:rPr lang="es-419" sz="900">
                <a:solidFill>
                  <a:schemeClr val="dk1"/>
                </a:solidFill>
              </a:rPr>
              <a:t> de las estrellas (como </a:t>
            </a:r>
            <a:r>
              <a:rPr lang="es-419" sz="900">
                <a:solidFill>
                  <a:schemeClr val="dk1"/>
                </a:solidFill>
                <a:uFill>
                  <a:noFill/>
                </a:uFill>
                <a:hlinkClick r:id="rId10">
                  <a:extLst>
                    <a:ext uri="{A12FA001-AC4F-418D-AE19-62706E023703}">
                      <ahyp:hlinkClr val="tx"/>
                    </a:ext>
                  </a:extLst>
                </a:hlinkClick>
              </a:rPr>
              <a:t>carbono</a:t>
            </a:r>
            <a:r>
              <a:rPr lang="es-419" sz="900">
                <a:solidFill>
                  <a:schemeClr val="dk1"/>
                </a:solidFill>
              </a:rPr>
              <a:t>, </a:t>
            </a:r>
            <a:r>
              <a:rPr lang="es-419" sz="900">
                <a:solidFill>
                  <a:schemeClr val="dk1"/>
                </a:solidFill>
                <a:uFill>
                  <a:noFill/>
                </a:uFill>
                <a:hlinkClick r:id="rId11">
                  <a:extLst>
                    <a:ext uri="{A12FA001-AC4F-418D-AE19-62706E023703}">
                      <ahyp:hlinkClr val="tx"/>
                    </a:ext>
                  </a:extLst>
                </a:hlinkClick>
              </a:rPr>
              <a:t>nitrógeno</a:t>
            </a:r>
            <a:r>
              <a:rPr lang="es-419" sz="900">
                <a:solidFill>
                  <a:schemeClr val="dk1"/>
                </a:solidFill>
              </a:rPr>
              <a:t>, </a:t>
            </a:r>
            <a:r>
              <a:rPr lang="es-419" sz="900">
                <a:solidFill>
                  <a:schemeClr val="dk1"/>
                </a:solidFill>
                <a:uFill>
                  <a:noFill/>
                </a:uFill>
                <a:hlinkClick r:id="rId12">
                  <a:extLst>
                    <a:ext uri="{A12FA001-AC4F-418D-AE19-62706E023703}">
                      <ahyp:hlinkClr val="tx"/>
                    </a:ext>
                  </a:extLst>
                </a:hlinkClick>
              </a:rPr>
              <a:t>oxígeno</a:t>
            </a:r>
            <a:r>
              <a:rPr lang="es-419" sz="900">
                <a:solidFill>
                  <a:schemeClr val="dk1"/>
                </a:solidFill>
              </a:rPr>
              <a:t> y </a:t>
            </a:r>
            <a:r>
              <a:rPr lang="es-419" sz="900">
                <a:solidFill>
                  <a:schemeClr val="dk1"/>
                </a:solidFill>
                <a:uFill>
                  <a:noFill/>
                </a:uFill>
                <a:hlinkClick r:id="rId13">
                  <a:extLst>
                    <a:ext uri="{A12FA001-AC4F-418D-AE19-62706E023703}">
                      <ahyp:hlinkClr val="tx"/>
                    </a:ext>
                  </a:extLst>
                </a:hlinkClick>
              </a:rPr>
              <a:t>calcio</a:t>
            </a:r>
            <a:r>
              <a:rPr lang="es-419" sz="900">
                <a:solidFill>
                  <a:schemeClr val="dk1"/>
                </a:solidFill>
              </a:rPr>
              <a:t>).</a:t>
            </a:r>
            <a:endParaRPr sz="1200"/>
          </a:p>
        </p:txBody>
      </p:sp>
      <p:sp>
        <p:nvSpPr>
          <p:cNvPr id="328" name="Google Shape;328;p38"/>
          <p:cNvSpPr txBox="1"/>
          <p:nvPr/>
        </p:nvSpPr>
        <p:spPr>
          <a:xfrm>
            <a:off x="3902665" y="1168779"/>
            <a:ext cx="2500500" cy="990300"/>
          </a:xfrm>
          <a:prstGeom prst="rect">
            <a:avLst/>
          </a:prstGeom>
          <a:noFill/>
          <a:ln>
            <a:noFill/>
          </a:ln>
        </p:spPr>
        <p:txBody>
          <a:bodyPr anchorCtr="0" anchor="t" bIns="78750" lIns="78750" spcFirstLastPara="1" rIns="78750" wrap="square" tIns="78750">
            <a:spAutoFit/>
          </a:bodyPr>
          <a:lstStyle/>
          <a:p>
            <a:pPr indent="0" lvl="0" marL="0" rtl="0" algn="just">
              <a:spcBef>
                <a:spcPts val="0"/>
              </a:spcBef>
              <a:spcAft>
                <a:spcPts val="0"/>
              </a:spcAft>
              <a:buNone/>
            </a:pPr>
            <a:r>
              <a:rPr lang="es-419" sz="900">
                <a:solidFill>
                  <a:schemeClr val="dk1"/>
                </a:solidFill>
              </a:rPr>
              <a:t>Una </a:t>
            </a:r>
            <a:r>
              <a:rPr b="1" i="1" lang="es-419" sz="900">
                <a:solidFill>
                  <a:schemeClr val="dk1"/>
                </a:solidFill>
              </a:rPr>
              <a:t>estrella de neutrones</a:t>
            </a:r>
            <a:r>
              <a:rPr lang="es-419" sz="900">
                <a:solidFill>
                  <a:schemeClr val="dk1"/>
                </a:solidFill>
              </a:rPr>
              <a:t> es un tipo de </a:t>
            </a:r>
            <a:r>
              <a:rPr b="1" i="1" lang="es-419" sz="900">
                <a:solidFill>
                  <a:schemeClr val="dk1"/>
                </a:solidFill>
              </a:rPr>
              <a:t>remanente estelar</a:t>
            </a:r>
            <a:r>
              <a:rPr lang="es-419" sz="900">
                <a:solidFill>
                  <a:schemeClr val="dk1"/>
                </a:solidFill>
              </a:rPr>
              <a:t> resultante del colapso gravitacional de una </a:t>
            </a:r>
            <a:r>
              <a:rPr b="1" i="1" lang="es-419" sz="900">
                <a:solidFill>
                  <a:schemeClr val="dk1"/>
                </a:solidFill>
              </a:rPr>
              <a:t>estrella supergigante roja</a:t>
            </a:r>
            <a:r>
              <a:rPr lang="es-419" sz="900">
                <a:solidFill>
                  <a:schemeClr val="dk1"/>
                </a:solidFill>
              </a:rPr>
              <a:t> después de agotar el combustible en su núcleo y explotar como una supernova tipo II, tipo Ib o tipo Ic.</a:t>
            </a:r>
            <a:endParaRPr sz="900">
              <a:solidFill>
                <a:schemeClr val="dk1"/>
              </a:solidFill>
            </a:endParaRPr>
          </a:p>
        </p:txBody>
      </p:sp>
      <p:sp>
        <p:nvSpPr>
          <p:cNvPr id="329" name="Google Shape;329;p38"/>
          <p:cNvSpPr txBox="1"/>
          <p:nvPr/>
        </p:nvSpPr>
        <p:spPr>
          <a:xfrm>
            <a:off x="3902665" y="5507721"/>
            <a:ext cx="2441400" cy="1405800"/>
          </a:xfrm>
          <a:prstGeom prst="rect">
            <a:avLst/>
          </a:prstGeom>
          <a:noFill/>
          <a:ln>
            <a:noFill/>
          </a:ln>
        </p:spPr>
        <p:txBody>
          <a:bodyPr anchorCtr="0" anchor="t" bIns="78750" lIns="78750" spcFirstLastPara="1" rIns="78750" wrap="square" tIns="78750">
            <a:spAutoFit/>
          </a:bodyPr>
          <a:lstStyle/>
          <a:p>
            <a:pPr indent="0" lvl="0" marL="0" rtl="0" algn="just">
              <a:spcBef>
                <a:spcPts val="0"/>
              </a:spcBef>
              <a:spcAft>
                <a:spcPts val="0"/>
              </a:spcAft>
              <a:buNone/>
            </a:pPr>
            <a:r>
              <a:rPr lang="es-419" sz="900">
                <a:solidFill>
                  <a:schemeClr val="dk1"/>
                </a:solidFill>
              </a:rPr>
              <a:t>Un </a:t>
            </a:r>
            <a:r>
              <a:rPr b="1" lang="es-419" sz="900">
                <a:solidFill>
                  <a:schemeClr val="dk1"/>
                </a:solidFill>
              </a:rPr>
              <a:t>agujero negro</a:t>
            </a:r>
            <a:r>
              <a:rPr lang="es-419" sz="900">
                <a:solidFill>
                  <a:schemeClr val="dk1"/>
                </a:solidFill>
              </a:rPr>
              <a:t> es una región finita del </a:t>
            </a:r>
            <a:r>
              <a:rPr lang="es-419" sz="900">
                <a:solidFill>
                  <a:schemeClr val="dk1"/>
                </a:solidFill>
                <a:uFill>
                  <a:noFill/>
                </a:uFill>
                <a:hlinkClick r:id="rId14">
                  <a:extLst>
                    <a:ext uri="{A12FA001-AC4F-418D-AE19-62706E023703}">
                      <ahyp:hlinkClr val="tx"/>
                    </a:ext>
                  </a:extLst>
                </a:hlinkClick>
              </a:rPr>
              <a:t>espacio</a:t>
            </a:r>
            <a:r>
              <a:rPr lang="es-419" sz="900">
                <a:solidFill>
                  <a:schemeClr val="dk1"/>
                </a:solidFill>
              </a:rPr>
              <a:t> en cuyo interior existe una concentración de </a:t>
            </a:r>
            <a:r>
              <a:rPr lang="es-419" sz="900">
                <a:solidFill>
                  <a:schemeClr val="dk1"/>
                </a:solidFill>
                <a:uFill>
                  <a:noFill/>
                </a:uFill>
                <a:hlinkClick r:id="rId15">
                  <a:extLst>
                    <a:ext uri="{A12FA001-AC4F-418D-AE19-62706E023703}">
                      <ahyp:hlinkClr val="tx"/>
                    </a:ext>
                  </a:extLst>
                </a:hlinkClick>
              </a:rPr>
              <a:t>masa</a:t>
            </a:r>
            <a:r>
              <a:rPr lang="es-419" sz="900">
                <a:solidFill>
                  <a:schemeClr val="dk1"/>
                </a:solidFill>
              </a:rPr>
              <a:t> lo suficientemente elevada como para generar un </a:t>
            </a:r>
            <a:r>
              <a:rPr lang="es-419" sz="900">
                <a:solidFill>
                  <a:schemeClr val="dk1"/>
                </a:solidFill>
                <a:uFill>
                  <a:noFill/>
                </a:uFill>
                <a:hlinkClick r:id="rId16">
                  <a:extLst>
                    <a:ext uri="{A12FA001-AC4F-418D-AE19-62706E023703}">
                      <ahyp:hlinkClr val="tx"/>
                    </a:ext>
                  </a:extLst>
                </a:hlinkClick>
              </a:rPr>
              <a:t>campo gravitatorio</a:t>
            </a:r>
            <a:r>
              <a:rPr lang="es-419" sz="900">
                <a:solidFill>
                  <a:schemeClr val="dk1"/>
                </a:solidFill>
              </a:rPr>
              <a:t> tal que ninguna partícula </a:t>
            </a:r>
            <a:r>
              <a:rPr lang="es-419" sz="900">
                <a:solidFill>
                  <a:schemeClr val="dk1"/>
                </a:solidFill>
                <a:uFill>
                  <a:noFill/>
                </a:uFill>
                <a:hlinkClick r:id="rId17">
                  <a:extLst>
                    <a:ext uri="{A12FA001-AC4F-418D-AE19-62706E023703}">
                      <ahyp:hlinkClr val="tx"/>
                    </a:ext>
                  </a:extLst>
                </a:hlinkClick>
              </a:rPr>
              <a:t>material</a:t>
            </a:r>
            <a:r>
              <a:rPr lang="es-419" sz="900">
                <a:solidFill>
                  <a:schemeClr val="dk1"/>
                </a:solidFill>
              </a:rPr>
              <a:t>, ni siquiera la </a:t>
            </a:r>
            <a:r>
              <a:rPr lang="es-419" sz="900">
                <a:solidFill>
                  <a:schemeClr val="dk1"/>
                </a:solidFill>
                <a:uFill>
                  <a:noFill/>
                </a:uFill>
                <a:hlinkClick r:id="rId18">
                  <a:extLst>
                    <a:ext uri="{A12FA001-AC4F-418D-AE19-62706E023703}">
                      <ahyp:hlinkClr val="tx"/>
                    </a:ext>
                  </a:extLst>
                </a:hlinkClick>
              </a:rPr>
              <a:t>luz</a:t>
            </a:r>
            <a:r>
              <a:rPr lang="es-419" sz="900">
                <a:solidFill>
                  <a:schemeClr val="dk1"/>
                </a:solidFill>
              </a:rPr>
              <a:t>, puede escapar de ella. Sin embargo, los agujeros negros pueden ser capaces de emitir un tipo de </a:t>
            </a:r>
            <a:r>
              <a:rPr lang="es-419" sz="900">
                <a:solidFill>
                  <a:schemeClr val="dk1"/>
                </a:solidFill>
                <a:uFill>
                  <a:noFill/>
                </a:uFill>
                <a:hlinkClick r:id="rId19">
                  <a:extLst>
                    <a:ext uri="{A12FA001-AC4F-418D-AE19-62706E023703}">
                      <ahyp:hlinkClr val="tx"/>
                    </a:ext>
                  </a:extLst>
                </a:hlinkClick>
              </a:rPr>
              <a:t>radiación</a:t>
            </a:r>
            <a:r>
              <a:rPr lang="es-419" sz="900">
                <a:solidFill>
                  <a:schemeClr val="dk1"/>
                </a:solidFill>
              </a:rPr>
              <a:t>, la </a:t>
            </a:r>
            <a:r>
              <a:rPr lang="es-419" sz="900">
                <a:solidFill>
                  <a:schemeClr val="dk1"/>
                </a:solidFill>
                <a:uFill>
                  <a:noFill/>
                </a:uFill>
                <a:hlinkClick r:id="rId20">
                  <a:extLst>
                    <a:ext uri="{A12FA001-AC4F-418D-AE19-62706E023703}">
                      <ahyp:hlinkClr val="tx"/>
                    </a:ext>
                  </a:extLst>
                </a:hlinkClick>
              </a:rPr>
              <a:t>radiación de Hawking</a:t>
            </a:r>
            <a:endParaRPr sz="9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33" name="Shape 333"/>
        <p:cNvGrpSpPr/>
        <p:nvPr/>
      </p:nvGrpSpPr>
      <p:grpSpPr>
        <a:xfrm>
          <a:off x="0" y="0"/>
          <a:ext cx="0" cy="0"/>
          <a:chOff x="0" y="0"/>
          <a:chExt cx="0" cy="0"/>
        </a:xfrm>
      </p:grpSpPr>
      <p:pic>
        <p:nvPicPr>
          <p:cNvPr id="334" name="Google Shape;334;p39"/>
          <p:cNvPicPr preferRelativeResize="0"/>
          <p:nvPr/>
        </p:nvPicPr>
        <p:blipFill>
          <a:blip r:embed="rId3">
            <a:alphaModFix/>
          </a:blip>
          <a:stretch>
            <a:fillRect/>
          </a:stretch>
        </p:blipFill>
        <p:spPr>
          <a:xfrm>
            <a:off x="10625" y="71000"/>
            <a:ext cx="6788546" cy="8640002"/>
          </a:xfrm>
          <a:prstGeom prst="rect">
            <a:avLst/>
          </a:prstGeom>
          <a:noFill/>
          <a:ln>
            <a:noFill/>
          </a:ln>
        </p:spPr>
      </p:pic>
      <p:sp>
        <p:nvSpPr>
          <p:cNvPr id="335" name="Google Shape;335;p39"/>
          <p:cNvSpPr txBox="1"/>
          <p:nvPr/>
        </p:nvSpPr>
        <p:spPr>
          <a:xfrm>
            <a:off x="667350" y="5733175"/>
            <a:ext cx="5505300" cy="64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419" sz="2400">
                <a:solidFill>
                  <a:srgbClr val="FFFFFF"/>
                </a:solidFill>
                <a:latin typeface="Spartan Thin"/>
                <a:ea typeface="Spartan Thin"/>
                <a:cs typeface="Spartan Thin"/>
                <a:sym typeface="Spartan Thin"/>
              </a:rPr>
              <a:t>www.universoinclusivo.org</a:t>
            </a:r>
            <a:r>
              <a:rPr lang="es-419" sz="100">
                <a:solidFill>
                  <a:srgbClr val="434343"/>
                </a:solidFill>
                <a:latin typeface="Archivo Black"/>
                <a:ea typeface="Archivo Black"/>
                <a:cs typeface="Archivo Black"/>
                <a:sym typeface="Archivo Black"/>
              </a:rPr>
              <a:t> </a:t>
            </a:r>
            <a:endParaRPr sz="100">
              <a:solidFill>
                <a:srgbClr val="434343"/>
              </a:solidFill>
              <a:latin typeface="Archivo Black"/>
              <a:ea typeface="Archivo Black"/>
              <a:cs typeface="Archivo Black"/>
              <a:sym typeface="Archivo Black"/>
            </a:endParaRPr>
          </a:p>
          <a:p>
            <a:pPr indent="0" lvl="0" marL="0" rtl="0" algn="ctr">
              <a:spcBef>
                <a:spcPts val="0"/>
              </a:spcBef>
              <a:spcAft>
                <a:spcPts val="0"/>
              </a:spcAft>
              <a:buNone/>
            </a:pPr>
            <a:r>
              <a:t/>
            </a:r>
            <a:endParaRPr sz="100">
              <a:solidFill>
                <a:srgbClr val="FFFFFF"/>
              </a:solidFill>
              <a:latin typeface="Arimo"/>
              <a:ea typeface="Arimo"/>
              <a:cs typeface="Arimo"/>
              <a:sym typeface="Arimo"/>
            </a:endParaRPr>
          </a:p>
        </p:txBody>
      </p:sp>
      <p:pic>
        <p:nvPicPr>
          <p:cNvPr id="336" name="Google Shape;336;p39"/>
          <p:cNvPicPr preferRelativeResize="0"/>
          <p:nvPr/>
        </p:nvPicPr>
        <p:blipFill>
          <a:blip r:embed="rId4">
            <a:alphaModFix/>
          </a:blip>
          <a:stretch>
            <a:fillRect/>
          </a:stretch>
        </p:blipFill>
        <p:spPr>
          <a:xfrm>
            <a:off x="1661987" y="2056500"/>
            <a:ext cx="3485824" cy="348585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06" name="Shape 106"/>
        <p:cNvGrpSpPr/>
        <p:nvPr/>
      </p:nvGrpSpPr>
      <p:grpSpPr>
        <a:xfrm>
          <a:off x="0" y="0"/>
          <a:ext cx="0" cy="0"/>
          <a:chOff x="0" y="0"/>
          <a:chExt cx="0" cy="0"/>
        </a:xfrm>
      </p:grpSpPr>
      <p:sp>
        <p:nvSpPr>
          <p:cNvPr id="107" name="Google Shape;107;p26"/>
          <p:cNvSpPr/>
          <p:nvPr/>
        </p:nvSpPr>
        <p:spPr>
          <a:xfrm>
            <a:off x="336700" y="5525475"/>
            <a:ext cx="6165300" cy="2214300"/>
          </a:xfrm>
          <a:prstGeom prst="roundRect">
            <a:avLst>
              <a:gd fmla="val 16667" name="adj"/>
            </a:avLst>
          </a:prstGeom>
          <a:solidFill>
            <a:srgbClr val="FD77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26"/>
          <p:cNvSpPr/>
          <p:nvPr/>
        </p:nvSpPr>
        <p:spPr>
          <a:xfrm>
            <a:off x="652125" y="6907375"/>
            <a:ext cx="710400" cy="2604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26"/>
          <p:cNvSpPr/>
          <p:nvPr/>
        </p:nvSpPr>
        <p:spPr>
          <a:xfrm>
            <a:off x="652125" y="6337150"/>
            <a:ext cx="1106700" cy="2604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6"/>
          <p:cNvSpPr txBox="1"/>
          <p:nvPr>
            <p:ph type="title"/>
          </p:nvPr>
        </p:nvSpPr>
        <p:spPr>
          <a:xfrm>
            <a:off x="521011" y="595174"/>
            <a:ext cx="6373800" cy="962100"/>
          </a:xfrm>
          <a:prstGeom prst="rect">
            <a:avLst/>
          </a:prstGeom>
        </p:spPr>
        <p:txBody>
          <a:bodyPr anchorCtr="0" anchor="t" bIns="80400" lIns="80400" spcFirstLastPara="1" rIns="80400" wrap="square" tIns="80400">
            <a:noAutofit/>
          </a:bodyPr>
          <a:lstStyle/>
          <a:p>
            <a:pPr indent="0" lvl="0" marL="0" rtl="0" algn="l">
              <a:spcBef>
                <a:spcPts val="0"/>
              </a:spcBef>
              <a:spcAft>
                <a:spcPts val="0"/>
              </a:spcAft>
              <a:buNone/>
            </a:pPr>
            <a:r>
              <a:rPr b="1" lang="es-419" sz="3600">
                <a:latin typeface="Spartan"/>
                <a:ea typeface="Spartan"/>
                <a:cs typeface="Spartan"/>
                <a:sym typeface="Spartan"/>
              </a:rPr>
              <a:t>ACTIVIDAD</a:t>
            </a:r>
            <a:endParaRPr b="1" sz="3600">
              <a:latin typeface="Spartan"/>
              <a:ea typeface="Spartan"/>
              <a:cs typeface="Spartan"/>
              <a:sym typeface="Spartan"/>
            </a:endParaRPr>
          </a:p>
        </p:txBody>
      </p:sp>
      <p:sp>
        <p:nvSpPr>
          <p:cNvPr id="111" name="Google Shape;111;p26"/>
          <p:cNvSpPr txBox="1"/>
          <p:nvPr>
            <p:ph type="title"/>
          </p:nvPr>
        </p:nvSpPr>
        <p:spPr>
          <a:xfrm>
            <a:off x="515161" y="1159999"/>
            <a:ext cx="6373800" cy="962100"/>
          </a:xfrm>
          <a:prstGeom prst="rect">
            <a:avLst/>
          </a:prstGeom>
        </p:spPr>
        <p:txBody>
          <a:bodyPr anchorCtr="0" anchor="t" bIns="80400" lIns="80400" spcFirstLastPara="1" rIns="80400" wrap="square" tIns="80400">
            <a:noAutofit/>
          </a:bodyPr>
          <a:lstStyle/>
          <a:p>
            <a:pPr indent="0" lvl="0" marL="0" rtl="0" algn="l">
              <a:spcBef>
                <a:spcPts val="0"/>
              </a:spcBef>
              <a:spcAft>
                <a:spcPts val="0"/>
              </a:spcAft>
              <a:buNone/>
            </a:pPr>
            <a:r>
              <a:rPr b="1" lang="es-419" sz="1900">
                <a:solidFill>
                  <a:schemeClr val="lt1"/>
                </a:solidFill>
                <a:latin typeface="Spartan"/>
                <a:ea typeface="Spartan"/>
                <a:cs typeface="Spartan"/>
                <a:sym typeface="Spartan"/>
              </a:rPr>
              <a:t>Vida de estrella</a:t>
            </a:r>
            <a:endParaRPr b="1" sz="1900">
              <a:solidFill>
                <a:schemeClr val="lt1"/>
              </a:solidFill>
              <a:latin typeface="Spartan"/>
              <a:ea typeface="Spartan"/>
              <a:cs typeface="Spartan"/>
              <a:sym typeface="Spartan"/>
            </a:endParaRPr>
          </a:p>
        </p:txBody>
      </p:sp>
      <p:sp>
        <p:nvSpPr>
          <p:cNvPr id="112" name="Google Shape;112;p26"/>
          <p:cNvSpPr txBox="1"/>
          <p:nvPr>
            <p:ph type="title"/>
          </p:nvPr>
        </p:nvSpPr>
        <p:spPr>
          <a:xfrm>
            <a:off x="521000" y="2429400"/>
            <a:ext cx="2219400" cy="434100"/>
          </a:xfrm>
          <a:prstGeom prst="rect">
            <a:avLst/>
          </a:prstGeom>
        </p:spPr>
        <p:txBody>
          <a:bodyPr anchorCtr="0" anchor="t" bIns="80400" lIns="80400" spcFirstLastPara="1" rIns="80400" wrap="square" tIns="80400">
            <a:noAutofit/>
          </a:bodyPr>
          <a:lstStyle/>
          <a:p>
            <a:pPr indent="0" lvl="0" marL="0" rtl="0" algn="l">
              <a:spcBef>
                <a:spcPts val="0"/>
              </a:spcBef>
              <a:spcAft>
                <a:spcPts val="0"/>
              </a:spcAft>
              <a:buNone/>
            </a:pPr>
            <a:r>
              <a:rPr lang="es-419" sz="2100">
                <a:solidFill>
                  <a:srgbClr val="FD7747"/>
                </a:solidFill>
                <a:latin typeface="Atma"/>
                <a:ea typeface="Atma"/>
                <a:cs typeface="Atma"/>
                <a:sym typeface="Atma"/>
              </a:rPr>
              <a:t>Propósito</a:t>
            </a:r>
            <a:endParaRPr sz="2100">
              <a:solidFill>
                <a:srgbClr val="FD7747"/>
              </a:solidFill>
              <a:latin typeface="Atma"/>
              <a:ea typeface="Atma"/>
              <a:cs typeface="Atma"/>
              <a:sym typeface="Atma"/>
            </a:endParaRPr>
          </a:p>
        </p:txBody>
      </p:sp>
      <p:sp>
        <p:nvSpPr>
          <p:cNvPr id="113" name="Google Shape;113;p26"/>
          <p:cNvSpPr txBox="1"/>
          <p:nvPr>
            <p:ph type="title"/>
          </p:nvPr>
        </p:nvSpPr>
        <p:spPr>
          <a:xfrm>
            <a:off x="2826807" y="2422375"/>
            <a:ext cx="2219400" cy="962100"/>
          </a:xfrm>
          <a:prstGeom prst="rect">
            <a:avLst/>
          </a:prstGeom>
        </p:spPr>
        <p:txBody>
          <a:bodyPr anchorCtr="0" anchor="t" bIns="80400" lIns="80400" spcFirstLastPara="1" rIns="80400" wrap="square" tIns="80400">
            <a:noAutofit/>
          </a:bodyPr>
          <a:lstStyle/>
          <a:p>
            <a:pPr indent="0" lvl="0" marL="0" rtl="0" algn="l">
              <a:spcBef>
                <a:spcPts val="0"/>
              </a:spcBef>
              <a:spcAft>
                <a:spcPts val="0"/>
              </a:spcAft>
              <a:buNone/>
            </a:pPr>
            <a:r>
              <a:rPr lang="es-419" sz="2100">
                <a:solidFill>
                  <a:srgbClr val="FD7747"/>
                </a:solidFill>
                <a:latin typeface="Atma"/>
                <a:ea typeface="Atma"/>
                <a:cs typeface="Atma"/>
                <a:sym typeface="Atma"/>
              </a:rPr>
              <a:t>Materiales</a:t>
            </a:r>
            <a:endParaRPr sz="2100">
              <a:solidFill>
                <a:srgbClr val="FD7747"/>
              </a:solidFill>
              <a:latin typeface="Atma"/>
              <a:ea typeface="Atma"/>
              <a:cs typeface="Atma"/>
              <a:sym typeface="Atma"/>
            </a:endParaRPr>
          </a:p>
        </p:txBody>
      </p:sp>
      <p:sp>
        <p:nvSpPr>
          <p:cNvPr id="114" name="Google Shape;114;p26"/>
          <p:cNvSpPr txBox="1"/>
          <p:nvPr>
            <p:ph type="title"/>
          </p:nvPr>
        </p:nvSpPr>
        <p:spPr>
          <a:xfrm>
            <a:off x="4773007" y="2429400"/>
            <a:ext cx="2219400" cy="962100"/>
          </a:xfrm>
          <a:prstGeom prst="rect">
            <a:avLst/>
          </a:prstGeom>
        </p:spPr>
        <p:txBody>
          <a:bodyPr anchorCtr="0" anchor="t" bIns="80400" lIns="80400" spcFirstLastPara="1" rIns="80400" wrap="square" tIns="80400">
            <a:noAutofit/>
          </a:bodyPr>
          <a:lstStyle/>
          <a:p>
            <a:pPr indent="0" lvl="0" marL="0" rtl="0" algn="l">
              <a:spcBef>
                <a:spcPts val="0"/>
              </a:spcBef>
              <a:spcAft>
                <a:spcPts val="0"/>
              </a:spcAft>
              <a:buNone/>
            </a:pPr>
            <a:r>
              <a:rPr lang="es-419" sz="2100">
                <a:solidFill>
                  <a:srgbClr val="FD7747"/>
                </a:solidFill>
                <a:latin typeface="Atma"/>
                <a:ea typeface="Atma"/>
                <a:cs typeface="Atma"/>
                <a:sym typeface="Atma"/>
              </a:rPr>
              <a:t>Tips</a:t>
            </a:r>
            <a:endParaRPr sz="2100">
              <a:solidFill>
                <a:srgbClr val="FD7747"/>
              </a:solidFill>
              <a:latin typeface="Atma"/>
              <a:ea typeface="Atma"/>
              <a:cs typeface="Atma"/>
              <a:sym typeface="Atma"/>
            </a:endParaRPr>
          </a:p>
        </p:txBody>
      </p:sp>
      <p:sp>
        <p:nvSpPr>
          <p:cNvPr id="115" name="Google Shape;115;p26"/>
          <p:cNvSpPr txBox="1"/>
          <p:nvPr>
            <p:ph type="title"/>
          </p:nvPr>
        </p:nvSpPr>
        <p:spPr>
          <a:xfrm>
            <a:off x="613600" y="5597525"/>
            <a:ext cx="5812200" cy="768600"/>
          </a:xfrm>
          <a:prstGeom prst="rect">
            <a:avLst/>
          </a:prstGeom>
        </p:spPr>
        <p:txBody>
          <a:bodyPr anchorCtr="0" anchor="t" bIns="80400" lIns="80400" spcFirstLastPara="1" rIns="80400" wrap="square" tIns="80400">
            <a:noAutofit/>
          </a:bodyPr>
          <a:lstStyle/>
          <a:p>
            <a:pPr indent="0" lvl="0" marL="0" rtl="0" algn="l">
              <a:spcBef>
                <a:spcPts val="0"/>
              </a:spcBef>
              <a:spcAft>
                <a:spcPts val="0"/>
              </a:spcAft>
              <a:buNone/>
            </a:pPr>
            <a:r>
              <a:rPr lang="es-419" sz="2100">
                <a:solidFill>
                  <a:srgbClr val="FFFFFF"/>
                </a:solidFill>
                <a:latin typeface="Atma"/>
                <a:ea typeface="Atma"/>
                <a:cs typeface="Atma"/>
                <a:sym typeface="Atma"/>
              </a:rPr>
              <a:t>Consideraciones para diversificar</a:t>
            </a:r>
            <a:endParaRPr sz="2100">
              <a:solidFill>
                <a:srgbClr val="FFFFFF"/>
              </a:solidFill>
              <a:latin typeface="Atma"/>
              <a:ea typeface="Atma"/>
              <a:cs typeface="Atma"/>
              <a:sym typeface="Atma"/>
            </a:endParaRPr>
          </a:p>
          <a:p>
            <a:pPr indent="0" lvl="0" marL="0" rtl="0" algn="l">
              <a:spcBef>
                <a:spcPts val="0"/>
              </a:spcBef>
              <a:spcAft>
                <a:spcPts val="0"/>
              </a:spcAft>
              <a:buNone/>
            </a:pPr>
            <a:r>
              <a:t/>
            </a:r>
            <a:endParaRPr b="1"/>
          </a:p>
          <a:p>
            <a:pPr indent="0" lvl="0" marL="0" rtl="0" algn="l">
              <a:spcBef>
                <a:spcPts val="0"/>
              </a:spcBef>
              <a:spcAft>
                <a:spcPts val="0"/>
              </a:spcAft>
              <a:buNone/>
            </a:pPr>
            <a:r>
              <a:rPr b="1" lang="es-419" sz="1200">
                <a:latin typeface="Spartan"/>
                <a:ea typeface="Spartan"/>
                <a:cs typeface="Spartan"/>
                <a:sym typeface="Spartan"/>
              </a:rPr>
              <a:t>PROMOVER</a:t>
            </a:r>
            <a:endParaRPr b="1" sz="1200">
              <a:latin typeface="Spartan"/>
              <a:ea typeface="Spartan"/>
              <a:cs typeface="Spartan"/>
              <a:sym typeface="Spartan"/>
            </a:endParaRPr>
          </a:p>
          <a:p>
            <a:pPr indent="0" lvl="0" marL="0" rtl="0" algn="l">
              <a:spcBef>
                <a:spcPts val="0"/>
              </a:spcBef>
              <a:spcAft>
                <a:spcPts val="0"/>
              </a:spcAft>
              <a:buNone/>
            </a:pPr>
            <a:r>
              <a:t/>
            </a:r>
            <a:endParaRPr b="1"/>
          </a:p>
          <a:p>
            <a:pPr indent="0" lvl="0" marL="0" rtl="0" algn="l">
              <a:spcBef>
                <a:spcPts val="0"/>
              </a:spcBef>
              <a:spcAft>
                <a:spcPts val="0"/>
              </a:spcAft>
              <a:buNone/>
            </a:pPr>
            <a:r>
              <a:rPr b="1" lang="es-419" sz="1200">
                <a:latin typeface="Spartan"/>
                <a:ea typeface="Spartan"/>
                <a:cs typeface="Spartan"/>
                <a:sym typeface="Spartan"/>
              </a:rPr>
              <a:t>EVITAR</a:t>
            </a:r>
            <a:endParaRPr b="1" sz="1200">
              <a:latin typeface="Spartan"/>
              <a:ea typeface="Spartan"/>
              <a:cs typeface="Spartan"/>
              <a:sym typeface="Spartan"/>
            </a:endParaRPr>
          </a:p>
        </p:txBody>
      </p:sp>
      <p:sp>
        <p:nvSpPr>
          <p:cNvPr id="116" name="Google Shape;116;p26"/>
          <p:cNvSpPr txBox="1"/>
          <p:nvPr/>
        </p:nvSpPr>
        <p:spPr>
          <a:xfrm>
            <a:off x="466725" y="1592475"/>
            <a:ext cx="6111300" cy="5295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s-419" sz="1100">
                <a:solidFill>
                  <a:srgbClr val="FFFFFF"/>
                </a:solidFill>
                <a:latin typeface="Arimo"/>
                <a:ea typeface="Arimo"/>
                <a:cs typeface="Arimo"/>
                <a:sym typeface="Arimo"/>
              </a:rPr>
              <a:t>Los estudiantes podrán conocer el proceso por el que pasan las estrellas durante su larga vida y trabajar en concreto con el concepto de fusión nuclear.</a:t>
            </a:r>
            <a:endParaRPr sz="1300">
              <a:solidFill>
                <a:srgbClr val="FFFFFF"/>
              </a:solidFill>
              <a:latin typeface="Arimo"/>
              <a:ea typeface="Arimo"/>
              <a:cs typeface="Arimo"/>
              <a:sym typeface="Arimo"/>
            </a:endParaRPr>
          </a:p>
        </p:txBody>
      </p:sp>
      <p:sp>
        <p:nvSpPr>
          <p:cNvPr id="117" name="Google Shape;117;p26"/>
          <p:cNvSpPr txBox="1"/>
          <p:nvPr/>
        </p:nvSpPr>
        <p:spPr>
          <a:xfrm>
            <a:off x="1920000" y="8075575"/>
            <a:ext cx="3000000" cy="43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419" sz="1200">
                <a:solidFill>
                  <a:srgbClr val="FD7747"/>
                </a:solidFill>
                <a:latin typeface="Spartan"/>
                <a:ea typeface="Spartan"/>
                <a:cs typeface="Spartan"/>
                <a:sym typeface="Spartan"/>
              </a:rPr>
              <a:t>www.universoinclusivo.org</a:t>
            </a:r>
            <a:endParaRPr sz="1200">
              <a:solidFill>
                <a:srgbClr val="FD7747"/>
              </a:solidFill>
              <a:latin typeface="Spartan"/>
              <a:ea typeface="Spartan"/>
              <a:cs typeface="Spartan"/>
              <a:sym typeface="Spartan"/>
            </a:endParaRPr>
          </a:p>
        </p:txBody>
      </p:sp>
      <p:sp>
        <p:nvSpPr>
          <p:cNvPr id="118" name="Google Shape;118;p26"/>
          <p:cNvSpPr/>
          <p:nvPr/>
        </p:nvSpPr>
        <p:spPr>
          <a:xfrm>
            <a:off x="-10750" y="0"/>
            <a:ext cx="6850800" cy="195300"/>
          </a:xfrm>
          <a:prstGeom prst="rect">
            <a:avLst/>
          </a:prstGeom>
          <a:solidFill>
            <a:srgbClr val="FD77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6"/>
          <p:cNvSpPr txBox="1"/>
          <p:nvPr/>
        </p:nvSpPr>
        <p:spPr>
          <a:xfrm>
            <a:off x="521000" y="2773675"/>
            <a:ext cx="2041200" cy="64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sz="1100">
                <a:solidFill>
                  <a:srgbClr val="FFFFFF"/>
                </a:solidFill>
                <a:latin typeface="Arimo"/>
                <a:ea typeface="Arimo"/>
                <a:cs typeface="Arimo"/>
                <a:sym typeface="Arimo"/>
              </a:rPr>
              <a:t>Conocer las fases de la vida de una estrella y cómo impactan en la formación de vida en el universo.</a:t>
            </a:r>
            <a:endParaRPr/>
          </a:p>
        </p:txBody>
      </p:sp>
      <p:sp>
        <p:nvSpPr>
          <p:cNvPr id="120" name="Google Shape;120;p26"/>
          <p:cNvSpPr txBox="1"/>
          <p:nvPr/>
        </p:nvSpPr>
        <p:spPr>
          <a:xfrm>
            <a:off x="2826800" y="2773675"/>
            <a:ext cx="1526100" cy="64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sz="1100">
                <a:solidFill>
                  <a:srgbClr val="FFFFFF"/>
                </a:solidFill>
                <a:latin typeface="Arimo"/>
                <a:ea typeface="Arimo"/>
                <a:cs typeface="Arimo"/>
                <a:sym typeface="Arimo"/>
              </a:rPr>
              <a:t>Cartulina, impresora</a:t>
            </a:r>
            <a:endParaRPr sz="1100">
              <a:solidFill>
                <a:srgbClr val="FFFFFF"/>
              </a:solidFill>
              <a:latin typeface="Arimo"/>
              <a:ea typeface="Arimo"/>
              <a:cs typeface="Arimo"/>
              <a:sym typeface="Arimo"/>
            </a:endParaRPr>
          </a:p>
          <a:p>
            <a:pPr indent="0" lvl="0" marL="0" rtl="0" algn="l">
              <a:spcBef>
                <a:spcPts val="0"/>
              </a:spcBef>
              <a:spcAft>
                <a:spcPts val="0"/>
              </a:spcAft>
              <a:buNone/>
            </a:pPr>
            <a:r>
              <a:rPr lang="es-419" sz="1100">
                <a:solidFill>
                  <a:srgbClr val="FFFFFF"/>
                </a:solidFill>
                <a:latin typeface="Arimo"/>
                <a:ea typeface="Arimo"/>
                <a:cs typeface="Arimo"/>
                <a:sym typeface="Arimo"/>
              </a:rPr>
              <a:t>y hojas tamaño carta.</a:t>
            </a:r>
            <a:endParaRPr sz="1100">
              <a:solidFill>
                <a:srgbClr val="FFFFFF"/>
              </a:solidFill>
              <a:latin typeface="Arimo"/>
              <a:ea typeface="Arimo"/>
              <a:cs typeface="Arimo"/>
              <a:sym typeface="Arimo"/>
            </a:endParaRPr>
          </a:p>
          <a:p>
            <a:pPr indent="0" lvl="0" marL="0" rtl="0" algn="l">
              <a:spcBef>
                <a:spcPts val="0"/>
              </a:spcBef>
              <a:spcAft>
                <a:spcPts val="0"/>
              </a:spcAft>
              <a:buNone/>
            </a:pPr>
            <a:r>
              <a:rPr lang="es-419" sz="1100">
                <a:solidFill>
                  <a:srgbClr val="FFFFFF"/>
                </a:solidFill>
                <a:latin typeface="Arimo"/>
                <a:ea typeface="Arimo"/>
                <a:cs typeface="Arimo"/>
                <a:sym typeface="Arimo"/>
              </a:rPr>
              <a:t>Imprimir set de cartas del juego: </a:t>
            </a:r>
            <a:r>
              <a:rPr b="1" i="1" lang="es-419" sz="1100">
                <a:solidFill>
                  <a:srgbClr val="FFFFFF"/>
                </a:solidFill>
                <a:latin typeface="Arimo"/>
                <a:ea typeface="Arimo"/>
                <a:cs typeface="Arimo"/>
                <a:sym typeface="Arimo"/>
              </a:rPr>
              <a:t>Vida de estrella </a:t>
            </a:r>
            <a:r>
              <a:rPr lang="es-419" sz="1100">
                <a:solidFill>
                  <a:srgbClr val="FFFFFF"/>
                </a:solidFill>
                <a:latin typeface="Arimo"/>
                <a:ea typeface="Arimo"/>
                <a:cs typeface="Arimo"/>
                <a:sym typeface="Arimo"/>
              </a:rPr>
              <a:t>(*adjunta) considerando 6 a 8 por grupo.</a:t>
            </a:r>
            <a:endParaRPr/>
          </a:p>
        </p:txBody>
      </p:sp>
      <p:sp>
        <p:nvSpPr>
          <p:cNvPr id="121" name="Google Shape;121;p26"/>
          <p:cNvSpPr txBox="1"/>
          <p:nvPr/>
        </p:nvSpPr>
        <p:spPr>
          <a:xfrm>
            <a:off x="4773000" y="2773675"/>
            <a:ext cx="1728900" cy="6423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s-419" sz="1100">
                <a:solidFill>
                  <a:srgbClr val="FFFFFF"/>
                </a:solidFill>
                <a:latin typeface="Arimo"/>
                <a:ea typeface="Arimo"/>
                <a:cs typeface="Arimo"/>
                <a:sym typeface="Arimo"/>
              </a:rPr>
              <a:t>Esta actividad tiene distintos niveles de profundidad dependiendo del nivel. El juego se puede ir modificando en función de esta variaciones.</a:t>
            </a:r>
            <a:endParaRPr sz="1100">
              <a:solidFill>
                <a:srgbClr val="FFFFFF"/>
              </a:solidFill>
              <a:latin typeface="Arimo"/>
              <a:ea typeface="Arimo"/>
              <a:cs typeface="Arimo"/>
              <a:sym typeface="Arimo"/>
            </a:endParaRPr>
          </a:p>
          <a:p>
            <a:pPr indent="0" lvl="0" marL="0" rtl="0" algn="just">
              <a:spcBef>
                <a:spcPts val="0"/>
              </a:spcBef>
              <a:spcAft>
                <a:spcPts val="0"/>
              </a:spcAft>
              <a:buNone/>
            </a:pPr>
            <a:r>
              <a:t/>
            </a:r>
            <a:endParaRPr/>
          </a:p>
        </p:txBody>
      </p:sp>
      <p:pic>
        <p:nvPicPr>
          <p:cNvPr id="122" name="Google Shape;122;p26"/>
          <p:cNvPicPr preferRelativeResize="0"/>
          <p:nvPr/>
        </p:nvPicPr>
        <p:blipFill rotWithShape="1">
          <a:blip r:embed="rId3">
            <a:alphaModFix/>
          </a:blip>
          <a:srcRect b="0" l="10346" r="13124" t="0"/>
          <a:stretch/>
        </p:blipFill>
        <p:spPr>
          <a:xfrm rot="-791195">
            <a:off x="3397748" y="3851200"/>
            <a:ext cx="2041202" cy="1600389"/>
          </a:xfrm>
          <a:prstGeom prst="rect">
            <a:avLst/>
          </a:prstGeom>
          <a:noFill/>
          <a:ln>
            <a:noFill/>
          </a:ln>
        </p:spPr>
      </p:pic>
      <p:sp>
        <p:nvSpPr>
          <p:cNvPr id="123" name="Google Shape;123;p26"/>
          <p:cNvSpPr txBox="1"/>
          <p:nvPr/>
        </p:nvSpPr>
        <p:spPr>
          <a:xfrm>
            <a:off x="1790700" y="6302375"/>
            <a:ext cx="4391100" cy="1200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s-419" sz="1000">
                <a:solidFill>
                  <a:srgbClr val="FFFFFF"/>
                </a:solidFill>
                <a:latin typeface="Arimo"/>
                <a:ea typeface="Arimo"/>
                <a:cs typeface="Arimo"/>
                <a:sym typeface="Arimo"/>
              </a:rPr>
              <a:t>… el interés por la escritura en braille, aunque en su grupo no haya estudiantes con discapacidad visual, esta es una forma de promover el reconocimiento y valoración por la diversidad.</a:t>
            </a:r>
            <a:endParaRPr sz="1000">
              <a:solidFill>
                <a:srgbClr val="FFFFFF"/>
              </a:solidFill>
              <a:latin typeface="Arimo"/>
              <a:ea typeface="Arimo"/>
              <a:cs typeface="Arimo"/>
              <a:sym typeface="Arimo"/>
            </a:endParaRPr>
          </a:p>
          <a:p>
            <a:pPr indent="0" lvl="0" marL="0" rtl="0" algn="just">
              <a:spcBef>
                <a:spcPts val="0"/>
              </a:spcBef>
              <a:spcAft>
                <a:spcPts val="0"/>
              </a:spcAft>
              <a:buNone/>
            </a:pPr>
            <a:r>
              <a:t/>
            </a:r>
            <a:endParaRPr sz="600">
              <a:solidFill>
                <a:srgbClr val="FFFFFF"/>
              </a:solidFill>
              <a:latin typeface="Arimo"/>
              <a:ea typeface="Arimo"/>
              <a:cs typeface="Arimo"/>
              <a:sym typeface="Arimo"/>
            </a:endParaRPr>
          </a:p>
          <a:p>
            <a:pPr indent="0" lvl="0" marL="0" rtl="0" algn="just">
              <a:spcBef>
                <a:spcPts val="0"/>
              </a:spcBef>
              <a:spcAft>
                <a:spcPts val="0"/>
              </a:spcAft>
              <a:buNone/>
            </a:pPr>
            <a:r>
              <a:rPr lang="es-419" sz="1000">
                <a:solidFill>
                  <a:srgbClr val="FFFFFF"/>
                </a:solidFill>
                <a:latin typeface="Arimo"/>
                <a:ea typeface="Arimo"/>
                <a:cs typeface="Arimo"/>
                <a:sym typeface="Arimo"/>
              </a:rPr>
              <a:t>… entregar el material listo para ser aplicado, el proceso de construcción permitirá que los y las estudiantes conozcan las etapas y se preparen para jugar. Evita dar respuestas, el juego invita a aprender desde el error.</a:t>
            </a:r>
            <a:endParaRPr sz="1000">
              <a:solidFill>
                <a:srgbClr val="FFFFFF"/>
              </a:solidFill>
              <a:latin typeface="Arimo"/>
              <a:ea typeface="Arimo"/>
              <a:cs typeface="Arimo"/>
              <a:sym typeface="Arimo"/>
            </a:endParaRPr>
          </a:p>
        </p:txBody>
      </p:sp>
      <p:pic>
        <p:nvPicPr>
          <p:cNvPr id="124" name="Google Shape;124;p26"/>
          <p:cNvPicPr preferRelativeResize="0"/>
          <p:nvPr/>
        </p:nvPicPr>
        <p:blipFill rotWithShape="1">
          <a:blip r:embed="rId4">
            <a:alphaModFix/>
          </a:blip>
          <a:srcRect b="18813" l="-6286" r="-9267" t="33736"/>
          <a:stretch/>
        </p:blipFill>
        <p:spPr>
          <a:xfrm flipH="1">
            <a:off x="-155601" y="3735625"/>
            <a:ext cx="1877826" cy="1121775"/>
          </a:xfrm>
          <a:prstGeom prst="rect">
            <a:avLst/>
          </a:prstGeom>
          <a:noFill/>
          <a:ln>
            <a:noFill/>
          </a:ln>
        </p:spPr>
      </p:pic>
      <p:pic>
        <p:nvPicPr>
          <p:cNvPr id="125" name="Google Shape;125;p26"/>
          <p:cNvPicPr preferRelativeResize="0"/>
          <p:nvPr/>
        </p:nvPicPr>
        <p:blipFill>
          <a:blip r:embed="rId5">
            <a:alphaModFix/>
          </a:blip>
          <a:stretch>
            <a:fillRect/>
          </a:stretch>
        </p:blipFill>
        <p:spPr>
          <a:xfrm>
            <a:off x="1642630" y="4578538"/>
            <a:ext cx="403194" cy="67198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29" name="Shape 129"/>
        <p:cNvGrpSpPr/>
        <p:nvPr/>
      </p:nvGrpSpPr>
      <p:grpSpPr>
        <a:xfrm>
          <a:off x="0" y="0"/>
          <a:ext cx="0" cy="0"/>
          <a:chOff x="0" y="0"/>
          <a:chExt cx="0" cy="0"/>
        </a:xfrm>
      </p:grpSpPr>
      <p:sp>
        <p:nvSpPr>
          <p:cNvPr id="130" name="Google Shape;130;p27"/>
          <p:cNvSpPr txBox="1"/>
          <p:nvPr>
            <p:ph type="title"/>
          </p:nvPr>
        </p:nvSpPr>
        <p:spPr>
          <a:xfrm>
            <a:off x="461761" y="595149"/>
            <a:ext cx="6373800" cy="962100"/>
          </a:xfrm>
          <a:prstGeom prst="rect">
            <a:avLst/>
          </a:prstGeom>
        </p:spPr>
        <p:txBody>
          <a:bodyPr anchorCtr="0" anchor="t" bIns="80400" lIns="80400" spcFirstLastPara="1" rIns="80400" wrap="square" tIns="80400">
            <a:noAutofit/>
          </a:bodyPr>
          <a:lstStyle/>
          <a:p>
            <a:pPr indent="0" lvl="0" marL="0" rtl="0" algn="l">
              <a:spcBef>
                <a:spcPts val="0"/>
              </a:spcBef>
              <a:spcAft>
                <a:spcPts val="0"/>
              </a:spcAft>
              <a:buNone/>
            </a:pPr>
            <a:r>
              <a:rPr b="1" lang="es-419" sz="3600">
                <a:latin typeface="Spartan"/>
                <a:ea typeface="Spartan"/>
                <a:cs typeface="Spartan"/>
                <a:sym typeface="Spartan"/>
              </a:rPr>
              <a:t>PROCESO</a:t>
            </a:r>
            <a:endParaRPr b="1" sz="3600">
              <a:latin typeface="Spartan"/>
              <a:ea typeface="Spartan"/>
              <a:cs typeface="Spartan"/>
              <a:sym typeface="Spartan"/>
            </a:endParaRPr>
          </a:p>
        </p:txBody>
      </p:sp>
      <p:sp>
        <p:nvSpPr>
          <p:cNvPr id="131" name="Google Shape;131;p27"/>
          <p:cNvSpPr txBox="1"/>
          <p:nvPr>
            <p:ph type="title"/>
          </p:nvPr>
        </p:nvSpPr>
        <p:spPr>
          <a:xfrm>
            <a:off x="461761" y="1181724"/>
            <a:ext cx="6373800" cy="962100"/>
          </a:xfrm>
          <a:prstGeom prst="rect">
            <a:avLst/>
          </a:prstGeom>
        </p:spPr>
        <p:txBody>
          <a:bodyPr anchorCtr="0" anchor="t" bIns="80400" lIns="80400" spcFirstLastPara="1" rIns="80400" wrap="square" tIns="80400">
            <a:noAutofit/>
          </a:bodyPr>
          <a:lstStyle/>
          <a:p>
            <a:pPr indent="0" lvl="0" marL="0" rtl="0" algn="l">
              <a:spcBef>
                <a:spcPts val="0"/>
              </a:spcBef>
              <a:spcAft>
                <a:spcPts val="0"/>
              </a:spcAft>
              <a:buClr>
                <a:schemeClr val="dk1"/>
              </a:buClr>
              <a:buSzPts val="1100"/>
              <a:buFont typeface="Arial"/>
              <a:buNone/>
            </a:pPr>
            <a:r>
              <a:rPr b="1" lang="es-419" sz="1900">
                <a:solidFill>
                  <a:schemeClr val="lt1"/>
                </a:solidFill>
                <a:latin typeface="Spartan"/>
                <a:ea typeface="Spartan"/>
                <a:cs typeface="Spartan"/>
                <a:sym typeface="Spartan"/>
              </a:rPr>
              <a:t>Vida de Estrella</a:t>
            </a:r>
            <a:endParaRPr b="1" sz="1900">
              <a:solidFill>
                <a:srgbClr val="FFFFFF"/>
              </a:solidFill>
              <a:latin typeface="Spartan"/>
              <a:ea typeface="Spartan"/>
              <a:cs typeface="Spartan"/>
              <a:sym typeface="Spartan"/>
            </a:endParaRPr>
          </a:p>
        </p:txBody>
      </p:sp>
      <p:sp>
        <p:nvSpPr>
          <p:cNvPr id="132" name="Google Shape;132;p27"/>
          <p:cNvSpPr txBox="1"/>
          <p:nvPr>
            <p:ph type="title"/>
          </p:nvPr>
        </p:nvSpPr>
        <p:spPr>
          <a:xfrm>
            <a:off x="472825" y="1702725"/>
            <a:ext cx="3304800" cy="489000"/>
          </a:xfrm>
          <a:prstGeom prst="rect">
            <a:avLst/>
          </a:prstGeom>
        </p:spPr>
        <p:txBody>
          <a:bodyPr anchorCtr="0" anchor="t" bIns="80400" lIns="80400" spcFirstLastPara="1" rIns="80400" wrap="square" tIns="80400">
            <a:noAutofit/>
          </a:bodyPr>
          <a:lstStyle/>
          <a:p>
            <a:pPr indent="0" lvl="0" marL="0" rtl="0" algn="l">
              <a:spcBef>
                <a:spcPts val="0"/>
              </a:spcBef>
              <a:spcAft>
                <a:spcPts val="0"/>
              </a:spcAft>
              <a:buNone/>
            </a:pPr>
            <a:r>
              <a:rPr lang="es-419" sz="2100">
                <a:solidFill>
                  <a:srgbClr val="FD7747"/>
                </a:solidFill>
                <a:latin typeface="Atma"/>
                <a:ea typeface="Atma"/>
                <a:cs typeface="Atma"/>
                <a:sym typeface="Atma"/>
              </a:rPr>
              <a:t>Preguntas Activadoras</a:t>
            </a:r>
            <a:endParaRPr sz="2100">
              <a:solidFill>
                <a:srgbClr val="FD7747"/>
              </a:solidFill>
              <a:latin typeface="Atma"/>
              <a:ea typeface="Atma"/>
              <a:cs typeface="Atma"/>
              <a:sym typeface="Atma"/>
            </a:endParaRPr>
          </a:p>
        </p:txBody>
      </p:sp>
      <p:sp>
        <p:nvSpPr>
          <p:cNvPr id="133" name="Google Shape;133;p27"/>
          <p:cNvSpPr txBox="1"/>
          <p:nvPr>
            <p:ph type="title"/>
          </p:nvPr>
        </p:nvSpPr>
        <p:spPr>
          <a:xfrm>
            <a:off x="472825" y="2708174"/>
            <a:ext cx="6373800" cy="489000"/>
          </a:xfrm>
          <a:prstGeom prst="rect">
            <a:avLst/>
          </a:prstGeom>
        </p:spPr>
        <p:txBody>
          <a:bodyPr anchorCtr="0" anchor="t" bIns="80400" lIns="80400" spcFirstLastPara="1" rIns="80400" wrap="square" tIns="80400">
            <a:noAutofit/>
          </a:bodyPr>
          <a:lstStyle/>
          <a:p>
            <a:pPr indent="0" lvl="0" marL="0" rtl="0" algn="l">
              <a:spcBef>
                <a:spcPts val="0"/>
              </a:spcBef>
              <a:spcAft>
                <a:spcPts val="0"/>
              </a:spcAft>
              <a:buNone/>
            </a:pPr>
            <a:r>
              <a:rPr lang="es-419" sz="2100">
                <a:solidFill>
                  <a:srgbClr val="FD7747"/>
                </a:solidFill>
                <a:latin typeface="Atma"/>
                <a:ea typeface="Atma"/>
                <a:cs typeface="Atma"/>
                <a:sym typeface="Atma"/>
              </a:rPr>
              <a:t>Desarrollo</a:t>
            </a:r>
            <a:endParaRPr sz="2100">
              <a:solidFill>
                <a:srgbClr val="FD7747"/>
              </a:solidFill>
              <a:latin typeface="Atma"/>
              <a:ea typeface="Atma"/>
              <a:cs typeface="Atma"/>
              <a:sym typeface="Atma"/>
            </a:endParaRPr>
          </a:p>
          <a:p>
            <a:pPr indent="0" lvl="0" marL="0" rtl="0" algn="l">
              <a:spcBef>
                <a:spcPts val="0"/>
              </a:spcBef>
              <a:spcAft>
                <a:spcPts val="0"/>
              </a:spcAft>
              <a:buNone/>
            </a:pPr>
            <a:r>
              <a:t/>
            </a:r>
            <a:endParaRPr b="1" sz="1200">
              <a:latin typeface="Spartan"/>
              <a:ea typeface="Spartan"/>
              <a:cs typeface="Spartan"/>
              <a:sym typeface="Spartan"/>
            </a:endParaRPr>
          </a:p>
        </p:txBody>
      </p:sp>
      <p:sp>
        <p:nvSpPr>
          <p:cNvPr id="134" name="Google Shape;134;p27"/>
          <p:cNvSpPr txBox="1"/>
          <p:nvPr/>
        </p:nvSpPr>
        <p:spPr>
          <a:xfrm>
            <a:off x="472825" y="2181050"/>
            <a:ext cx="5505300" cy="6423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es-419" sz="1100">
                <a:solidFill>
                  <a:srgbClr val="FFFFFF"/>
                </a:solidFill>
                <a:latin typeface="Arimo"/>
                <a:ea typeface="Arimo"/>
                <a:cs typeface="Arimo"/>
                <a:sym typeface="Arimo"/>
              </a:rPr>
              <a:t>¿Cómo nace una estrella? ¿De qué están hechas las estrellas? ¿Por qué algunas estrellas brillan más que otras? </a:t>
            </a:r>
            <a:r>
              <a:rPr lang="es-419" sz="1100">
                <a:solidFill>
                  <a:schemeClr val="lt1"/>
                </a:solidFill>
                <a:latin typeface="Arimo"/>
                <a:ea typeface="Arimo"/>
                <a:cs typeface="Arimo"/>
                <a:sym typeface="Arimo"/>
              </a:rPr>
              <a:t>¿Cómo muere una estrella? </a:t>
            </a:r>
            <a:endParaRPr sz="1100">
              <a:solidFill>
                <a:srgbClr val="FFFFFF"/>
              </a:solidFill>
              <a:latin typeface="Arimo"/>
              <a:ea typeface="Arimo"/>
              <a:cs typeface="Arimo"/>
              <a:sym typeface="Arimo"/>
            </a:endParaRPr>
          </a:p>
        </p:txBody>
      </p:sp>
      <p:sp>
        <p:nvSpPr>
          <p:cNvPr id="135" name="Google Shape;135;p27"/>
          <p:cNvSpPr txBox="1"/>
          <p:nvPr/>
        </p:nvSpPr>
        <p:spPr>
          <a:xfrm>
            <a:off x="1064150" y="3045225"/>
            <a:ext cx="5145300" cy="3000000"/>
          </a:xfrm>
          <a:prstGeom prst="rect">
            <a:avLst/>
          </a:prstGeom>
          <a:noFill/>
          <a:ln>
            <a:noFill/>
          </a:ln>
        </p:spPr>
        <p:txBody>
          <a:bodyPr anchorCtr="0" anchor="t" bIns="91425" lIns="91425" spcFirstLastPara="1" rIns="91425" wrap="square" tIns="91425">
            <a:noAutofit/>
          </a:bodyPr>
          <a:lstStyle/>
          <a:p>
            <a:pPr indent="0" lvl="0" marL="0" rtl="0" algn="just">
              <a:lnSpc>
                <a:spcPct val="140000"/>
              </a:lnSpc>
              <a:spcBef>
                <a:spcPts val="1000"/>
              </a:spcBef>
              <a:spcAft>
                <a:spcPts val="0"/>
              </a:spcAft>
              <a:buNone/>
            </a:pPr>
            <a:r>
              <a:rPr lang="es-419" sz="1000">
                <a:solidFill>
                  <a:srgbClr val="FFFFFF"/>
                </a:solidFill>
                <a:latin typeface="Arimo"/>
                <a:ea typeface="Arimo"/>
                <a:cs typeface="Arimo"/>
                <a:sym typeface="Arimo"/>
              </a:rPr>
              <a:t>PASO 1: Dividir al curso en grupos de 6 estudiantes. Cada grupo inicia conversando en torno a las preguntas de activación. </a:t>
            </a:r>
            <a:endParaRPr sz="1000">
              <a:solidFill>
                <a:srgbClr val="FFFFFF"/>
              </a:solidFill>
              <a:latin typeface="Arimo"/>
              <a:ea typeface="Arimo"/>
              <a:cs typeface="Arimo"/>
              <a:sym typeface="Arimo"/>
            </a:endParaRPr>
          </a:p>
          <a:p>
            <a:pPr indent="0" lvl="0" marL="0" rtl="0" algn="just">
              <a:lnSpc>
                <a:spcPct val="140000"/>
              </a:lnSpc>
              <a:spcBef>
                <a:spcPts val="1000"/>
              </a:spcBef>
              <a:spcAft>
                <a:spcPts val="0"/>
              </a:spcAft>
              <a:buNone/>
            </a:pPr>
            <a:r>
              <a:rPr lang="es-419" sz="1000">
                <a:solidFill>
                  <a:srgbClr val="FFFFFF"/>
                </a:solidFill>
                <a:latin typeface="Arimo"/>
                <a:ea typeface="Arimo"/>
                <a:cs typeface="Arimo"/>
                <a:sym typeface="Arimo"/>
              </a:rPr>
              <a:t>PASO 2: Esta actividad consiste en un juego de cartas donde los estudiantes irán poniendo en orden las cartas según las etapas evolutivas de la vida de las estrellas.</a:t>
            </a:r>
            <a:endParaRPr sz="1000">
              <a:solidFill>
                <a:srgbClr val="FFFFFF"/>
              </a:solidFill>
              <a:latin typeface="Arimo"/>
              <a:ea typeface="Arimo"/>
              <a:cs typeface="Arimo"/>
              <a:sym typeface="Arimo"/>
            </a:endParaRPr>
          </a:p>
          <a:p>
            <a:pPr indent="0" lvl="0" marL="0" rtl="0" algn="just">
              <a:lnSpc>
                <a:spcPct val="140000"/>
              </a:lnSpc>
              <a:spcBef>
                <a:spcPts val="1000"/>
              </a:spcBef>
              <a:spcAft>
                <a:spcPts val="0"/>
              </a:spcAft>
              <a:buNone/>
            </a:pPr>
            <a:r>
              <a:rPr b="1" lang="es-419" sz="1000">
                <a:solidFill>
                  <a:srgbClr val="FFFFFF"/>
                </a:solidFill>
                <a:latin typeface="Arimo"/>
                <a:ea typeface="Arimo"/>
                <a:cs typeface="Arimo"/>
                <a:sym typeface="Arimo"/>
              </a:rPr>
              <a:t>Preparación del juego</a:t>
            </a:r>
            <a:r>
              <a:rPr lang="es-419" sz="1000">
                <a:solidFill>
                  <a:srgbClr val="FFFFFF"/>
                </a:solidFill>
                <a:latin typeface="Arimo"/>
                <a:ea typeface="Arimo"/>
                <a:cs typeface="Arimo"/>
                <a:sym typeface="Arimo"/>
              </a:rPr>
              <a:t>. Se le reparten un set de cartas (12)  por grupo, a cada estudiante le tocará preparar 2 cartas: pintarla, pegar en una cartulina y hacer el relieve de los puntos de braille con un lápiz.</a:t>
            </a:r>
            <a:r>
              <a:rPr lang="es-419" sz="1000">
                <a:solidFill>
                  <a:srgbClr val="FFFFFF"/>
                </a:solidFill>
                <a:latin typeface="Arimo"/>
                <a:ea typeface="Arimo"/>
                <a:cs typeface="Arimo"/>
                <a:sym typeface="Arimo"/>
              </a:rPr>
              <a:t> Mientras preparan el material, podrán leer para conocer las características de la etapa de la estrella que les tocó. (Ej: </a:t>
            </a:r>
            <a:r>
              <a:rPr b="1" lang="es-419" sz="1000">
                <a:solidFill>
                  <a:srgbClr val="FFFFFF"/>
                </a:solidFill>
                <a:latin typeface="Arimo"/>
                <a:ea typeface="Arimo"/>
                <a:cs typeface="Arimo"/>
                <a:sym typeface="Arimo"/>
              </a:rPr>
              <a:t>Nebulosa de emisión:</a:t>
            </a:r>
            <a:r>
              <a:rPr lang="es-419" sz="1000">
                <a:solidFill>
                  <a:srgbClr val="FFFFFF"/>
                </a:solidFill>
                <a:latin typeface="Arimo"/>
                <a:ea typeface="Arimo"/>
                <a:cs typeface="Arimo"/>
                <a:sym typeface="Arimo"/>
              </a:rPr>
              <a:t> es donde nacen las estrellas y está formada por polvo y gas.) Esta información la encontrarán en un documento adjunto.</a:t>
            </a:r>
            <a:endParaRPr sz="1000">
              <a:solidFill>
                <a:srgbClr val="FFFFFF"/>
              </a:solidFill>
              <a:latin typeface="Arimo"/>
              <a:ea typeface="Arimo"/>
              <a:cs typeface="Arimo"/>
              <a:sym typeface="Arimo"/>
            </a:endParaRPr>
          </a:p>
          <a:p>
            <a:pPr indent="0" lvl="0" marL="0" rtl="0" algn="just">
              <a:lnSpc>
                <a:spcPct val="140000"/>
              </a:lnSpc>
              <a:spcBef>
                <a:spcPts val="1000"/>
              </a:spcBef>
              <a:spcAft>
                <a:spcPts val="0"/>
              </a:spcAft>
              <a:buNone/>
            </a:pPr>
            <a:r>
              <a:rPr lang="es-419" sz="1000">
                <a:solidFill>
                  <a:srgbClr val="FFFFFF"/>
                </a:solidFill>
                <a:latin typeface="Arimo"/>
                <a:ea typeface="Arimo"/>
                <a:cs typeface="Arimo"/>
                <a:sym typeface="Arimo"/>
              </a:rPr>
              <a:t>PASO 3: A jugar.</a:t>
            </a:r>
            <a:endParaRPr sz="1000">
              <a:solidFill>
                <a:srgbClr val="FFFFFF"/>
              </a:solidFill>
              <a:latin typeface="Arimo"/>
              <a:ea typeface="Arimo"/>
              <a:cs typeface="Arimo"/>
              <a:sym typeface="Arimo"/>
            </a:endParaRPr>
          </a:p>
          <a:p>
            <a:pPr indent="0" lvl="0" marL="0" rtl="0" algn="just">
              <a:lnSpc>
                <a:spcPct val="140000"/>
              </a:lnSpc>
              <a:spcBef>
                <a:spcPts val="1000"/>
              </a:spcBef>
              <a:spcAft>
                <a:spcPts val="0"/>
              </a:spcAft>
              <a:buNone/>
            </a:pPr>
            <a:r>
              <a:rPr b="1" lang="es-419" sz="1000">
                <a:solidFill>
                  <a:srgbClr val="FFFFFF"/>
                </a:solidFill>
                <a:latin typeface="Arimo"/>
                <a:ea typeface="Arimo"/>
                <a:cs typeface="Arimo"/>
                <a:sym typeface="Arimo"/>
              </a:rPr>
              <a:t>Instrucciones</a:t>
            </a:r>
            <a:r>
              <a:rPr lang="es-419" sz="1000">
                <a:solidFill>
                  <a:srgbClr val="FFFFFF"/>
                </a:solidFill>
                <a:latin typeface="Arimo"/>
                <a:ea typeface="Arimo"/>
                <a:cs typeface="Arimo"/>
                <a:sym typeface="Arimo"/>
              </a:rPr>
              <a:t>: Una vez listas todas las cartas, pueden comenzar. El objetivo del juego es armar el ciclo de una estrella, ganando quienes terminen con más puntos.</a:t>
            </a:r>
            <a:endParaRPr sz="1000">
              <a:solidFill>
                <a:srgbClr val="FFFFFF"/>
              </a:solidFill>
              <a:latin typeface="Arimo"/>
              <a:ea typeface="Arimo"/>
              <a:cs typeface="Arimo"/>
              <a:sym typeface="Arimo"/>
            </a:endParaRPr>
          </a:p>
          <a:p>
            <a:pPr indent="0" lvl="0" marL="0" rtl="0" algn="just">
              <a:lnSpc>
                <a:spcPct val="140000"/>
              </a:lnSpc>
              <a:spcBef>
                <a:spcPts val="1000"/>
              </a:spcBef>
              <a:spcAft>
                <a:spcPts val="1000"/>
              </a:spcAft>
              <a:buNone/>
            </a:pPr>
            <a:r>
              <a:rPr lang="es-419" sz="1000">
                <a:solidFill>
                  <a:srgbClr val="FFFFFF"/>
                </a:solidFill>
                <a:latin typeface="Arimo"/>
                <a:ea typeface="Arimo"/>
                <a:cs typeface="Arimo"/>
                <a:sym typeface="Arimo"/>
              </a:rPr>
              <a:t>Todos inician con 4 puntos, si ubican mal una carta pierden 2 automáticamente. Si dudan de la ubicación de la carta puesta por un/una compañera y aciertan ganan 1 punto, si no, pierden 1. Al centro de la mesa se ubica el mazo con las 12 cartas, el estudiante menor comienza robando una y la pone al centro. Luego le toca al que sigue a la derecha, roba una carta y la ubica a la izquierda, a la derecha o en paralelo de la carta que ya está en la mesa, según corresponda a su evolución. </a:t>
            </a:r>
            <a:endParaRPr sz="1000">
              <a:solidFill>
                <a:srgbClr val="FFFFFF"/>
              </a:solidFill>
              <a:latin typeface="Arimo"/>
              <a:ea typeface="Arimo"/>
              <a:cs typeface="Arimo"/>
              <a:sym typeface="Arimo"/>
            </a:endParaRPr>
          </a:p>
        </p:txBody>
      </p:sp>
      <p:sp>
        <p:nvSpPr>
          <p:cNvPr id="136" name="Google Shape;136;p27"/>
          <p:cNvSpPr txBox="1"/>
          <p:nvPr/>
        </p:nvSpPr>
        <p:spPr>
          <a:xfrm>
            <a:off x="1920000" y="8075575"/>
            <a:ext cx="3000000" cy="43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419" sz="1200">
                <a:solidFill>
                  <a:srgbClr val="FD7747"/>
                </a:solidFill>
                <a:latin typeface="Spartan"/>
                <a:ea typeface="Spartan"/>
                <a:cs typeface="Spartan"/>
                <a:sym typeface="Spartan"/>
              </a:rPr>
              <a:t>www.universoinclusivo.org</a:t>
            </a:r>
            <a:endParaRPr sz="1200">
              <a:solidFill>
                <a:srgbClr val="FD7747"/>
              </a:solidFill>
              <a:latin typeface="Spartan"/>
              <a:ea typeface="Spartan"/>
              <a:cs typeface="Spartan"/>
              <a:sym typeface="Spartan"/>
            </a:endParaRPr>
          </a:p>
        </p:txBody>
      </p:sp>
      <p:sp>
        <p:nvSpPr>
          <p:cNvPr id="137" name="Google Shape;137;p27"/>
          <p:cNvSpPr/>
          <p:nvPr/>
        </p:nvSpPr>
        <p:spPr>
          <a:xfrm>
            <a:off x="-10750" y="0"/>
            <a:ext cx="6850800" cy="195300"/>
          </a:xfrm>
          <a:prstGeom prst="rect">
            <a:avLst/>
          </a:prstGeom>
          <a:solidFill>
            <a:srgbClr val="FD77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8" name="Google Shape;138;p27"/>
          <p:cNvPicPr preferRelativeResize="0"/>
          <p:nvPr/>
        </p:nvPicPr>
        <p:blipFill>
          <a:blip r:embed="rId3">
            <a:alphaModFix/>
          </a:blip>
          <a:stretch>
            <a:fillRect/>
          </a:stretch>
        </p:blipFill>
        <p:spPr>
          <a:xfrm>
            <a:off x="606150" y="3224000"/>
            <a:ext cx="404977" cy="478223"/>
          </a:xfrm>
          <a:prstGeom prst="rect">
            <a:avLst/>
          </a:prstGeom>
          <a:noFill/>
          <a:ln>
            <a:noFill/>
          </a:ln>
        </p:spPr>
      </p:pic>
      <p:pic>
        <p:nvPicPr>
          <p:cNvPr id="139" name="Google Shape;139;p27"/>
          <p:cNvPicPr preferRelativeResize="0"/>
          <p:nvPr/>
        </p:nvPicPr>
        <p:blipFill>
          <a:blip r:embed="rId3">
            <a:alphaModFix/>
          </a:blip>
          <a:stretch>
            <a:fillRect/>
          </a:stretch>
        </p:blipFill>
        <p:spPr>
          <a:xfrm>
            <a:off x="606150" y="3757400"/>
            <a:ext cx="404977" cy="478222"/>
          </a:xfrm>
          <a:prstGeom prst="rect">
            <a:avLst/>
          </a:prstGeom>
          <a:noFill/>
          <a:ln>
            <a:noFill/>
          </a:ln>
        </p:spPr>
      </p:pic>
      <p:pic>
        <p:nvPicPr>
          <p:cNvPr id="140" name="Google Shape;140;p27"/>
          <p:cNvPicPr preferRelativeResize="0"/>
          <p:nvPr/>
        </p:nvPicPr>
        <p:blipFill>
          <a:blip r:embed="rId3">
            <a:alphaModFix/>
          </a:blip>
          <a:stretch>
            <a:fillRect/>
          </a:stretch>
        </p:blipFill>
        <p:spPr>
          <a:xfrm>
            <a:off x="606150" y="5662400"/>
            <a:ext cx="404977" cy="478222"/>
          </a:xfrm>
          <a:prstGeom prst="rect">
            <a:avLst/>
          </a:prstGeom>
          <a:noFill/>
          <a:ln>
            <a:noFill/>
          </a:ln>
        </p:spPr>
      </p:pic>
      <p:pic>
        <p:nvPicPr>
          <p:cNvPr id="141" name="Google Shape;141;p27"/>
          <p:cNvPicPr preferRelativeResize="0"/>
          <p:nvPr/>
        </p:nvPicPr>
        <p:blipFill rotWithShape="1">
          <a:blip r:embed="rId4">
            <a:alphaModFix/>
          </a:blip>
          <a:srcRect b="49295" l="0" r="49874" t="0"/>
          <a:stretch/>
        </p:blipFill>
        <p:spPr>
          <a:xfrm rot="374362">
            <a:off x="4494353" y="592696"/>
            <a:ext cx="976047" cy="1255835"/>
          </a:xfrm>
          <a:prstGeom prst="rect">
            <a:avLst/>
          </a:prstGeom>
          <a:noFill/>
          <a:ln cap="flat" cmpd="sng" w="19050">
            <a:solidFill>
              <a:srgbClr val="000000"/>
            </a:solidFill>
            <a:prstDash val="solid"/>
            <a:round/>
            <a:headEnd len="sm" w="sm" type="none"/>
            <a:tailEnd len="sm" w="sm" type="none"/>
          </a:ln>
        </p:spPr>
      </p:pic>
      <p:pic>
        <p:nvPicPr>
          <p:cNvPr id="142" name="Google Shape;142;p27"/>
          <p:cNvPicPr preferRelativeResize="0"/>
          <p:nvPr/>
        </p:nvPicPr>
        <p:blipFill rotWithShape="1">
          <a:blip r:embed="rId4">
            <a:alphaModFix/>
          </a:blip>
          <a:srcRect b="49295" l="50804" r="0" t="0"/>
          <a:stretch/>
        </p:blipFill>
        <p:spPr>
          <a:xfrm>
            <a:off x="5404300" y="373475"/>
            <a:ext cx="902973" cy="1183774"/>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46" name="Shape 146"/>
        <p:cNvGrpSpPr/>
        <p:nvPr/>
      </p:nvGrpSpPr>
      <p:grpSpPr>
        <a:xfrm>
          <a:off x="0" y="0"/>
          <a:ext cx="0" cy="0"/>
          <a:chOff x="0" y="0"/>
          <a:chExt cx="0" cy="0"/>
        </a:xfrm>
      </p:grpSpPr>
      <p:sp>
        <p:nvSpPr>
          <p:cNvPr id="147" name="Google Shape;147;p28"/>
          <p:cNvSpPr txBox="1"/>
          <p:nvPr>
            <p:ph type="title"/>
          </p:nvPr>
        </p:nvSpPr>
        <p:spPr>
          <a:xfrm>
            <a:off x="461761" y="595149"/>
            <a:ext cx="6373800" cy="962100"/>
          </a:xfrm>
          <a:prstGeom prst="rect">
            <a:avLst/>
          </a:prstGeom>
        </p:spPr>
        <p:txBody>
          <a:bodyPr anchorCtr="0" anchor="t" bIns="80400" lIns="80400" spcFirstLastPara="1" rIns="80400" wrap="square" tIns="80400">
            <a:noAutofit/>
          </a:bodyPr>
          <a:lstStyle/>
          <a:p>
            <a:pPr indent="0" lvl="0" marL="0" rtl="0" algn="l">
              <a:spcBef>
                <a:spcPts val="0"/>
              </a:spcBef>
              <a:spcAft>
                <a:spcPts val="0"/>
              </a:spcAft>
              <a:buNone/>
            </a:pPr>
            <a:r>
              <a:rPr b="1" lang="es-419" sz="3600">
                <a:latin typeface="Spartan"/>
                <a:ea typeface="Spartan"/>
                <a:cs typeface="Spartan"/>
                <a:sym typeface="Spartan"/>
              </a:rPr>
              <a:t>PROCESO</a:t>
            </a:r>
            <a:endParaRPr b="1" sz="3600">
              <a:latin typeface="Spartan"/>
              <a:ea typeface="Spartan"/>
              <a:cs typeface="Spartan"/>
              <a:sym typeface="Spartan"/>
            </a:endParaRPr>
          </a:p>
        </p:txBody>
      </p:sp>
      <p:sp>
        <p:nvSpPr>
          <p:cNvPr id="148" name="Google Shape;148;p28"/>
          <p:cNvSpPr txBox="1"/>
          <p:nvPr>
            <p:ph type="title"/>
          </p:nvPr>
        </p:nvSpPr>
        <p:spPr>
          <a:xfrm>
            <a:off x="461761" y="1181724"/>
            <a:ext cx="6373800" cy="962100"/>
          </a:xfrm>
          <a:prstGeom prst="rect">
            <a:avLst/>
          </a:prstGeom>
        </p:spPr>
        <p:txBody>
          <a:bodyPr anchorCtr="0" anchor="t" bIns="80400" lIns="80400" spcFirstLastPara="1" rIns="80400" wrap="square" tIns="80400">
            <a:noAutofit/>
          </a:bodyPr>
          <a:lstStyle/>
          <a:p>
            <a:pPr indent="0" lvl="0" marL="0" rtl="0" algn="l">
              <a:spcBef>
                <a:spcPts val="0"/>
              </a:spcBef>
              <a:spcAft>
                <a:spcPts val="0"/>
              </a:spcAft>
              <a:buClr>
                <a:schemeClr val="dk1"/>
              </a:buClr>
              <a:buSzPts val="1100"/>
              <a:buFont typeface="Arial"/>
              <a:buNone/>
            </a:pPr>
            <a:r>
              <a:rPr b="1" lang="es-419" sz="1900">
                <a:solidFill>
                  <a:schemeClr val="lt1"/>
                </a:solidFill>
                <a:latin typeface="Spartan"/>
                <a:ea typeface="Spartan"/>
                <a:cs typeface="Spartan"/>
                <a:sym typeface="Spartan"/>
              </a:rPr>
              <a:t>Vida de Estrella</a:t>
            </a:r>
            <a:endParaRPr b="1" sz="1900">
              <a:solidFill>
                <a:srgbClr val="FFFFFF"/>
              </a:solidFill>
              <a:latin typeface="Spartan"/>
              <a:ea typeface="Spartan"/>
              <a:cs typeface="Spartan"/>
              <a:sym typeface="Spartan"/>
            </a:endParaRPr>
          </a:p>
        </p:txBody>
      </p:sp>
      <p:sp>
        <p:nvSpPr>
          <p:cNvPr id="149" name="Google Shape;149;p28"/>
          <p:cNvSpPr txBox="1"/>
          <p:nvPr>
            <p:ph type="title"/>
          </p:nvPr>
        </p:nvSpPr>
        <p:spPr>
          <a:xfrm>
            <a:off x="461750" y="1733950"/>
            <a:ext cx="5805600" cy="489000"/>
          </a:xfrm>
          <a:prstGeom prst="rect">
            <a:avLst/>
          </a:prstGeom>
        </p:spPr>
        <p:txBody>
          <a:bodyPr anchorCtr="0" anchor="t" bIns="80400" lIns="80400" spcFirstLastPara="1" rIns="80400" wrap="square" tIns="80400">
            <a:noAutofit/>
          </a:bodyPr>
          <a:lstStyle/>
          <a:p>
            <a:pPr indent="0" lvl="0" marL="0" rtl="0" algn="just">
              <a:spcBef>
                <a:spcPts val="0"/>
              </a:spcBef>
              <a:spcAft>
                <a:spcPts val="0"/>
              </a:spcAft>
              <a:buNone/>
            </a:pPr>
            <a:r>
              <a:rPr lang="es-419" sz="2100">
                <a:solidFill>
                  <a:srgbClr val="FD7747"/>
                </a:solidFill>
                <a:latin typeface="Atma"/>
                <a:ea typeface="Atma"/>
                <a:cs typeface="Atma"/>
                <a:sym typeface="Atma"/>
              </a:rPr>
              <a:t>Desarrollo</a:t>
            </a:r>
            <a:endParaRPr sz="2100">
              <a:solidFill>
                <a:srgbClr val="FD7747"/>
              </a:solidFill>
              <a:latin typeface="Atma"/>
              <a:ea typeface="Atma"/>
              <a:cs typeface="Atma"/>
              <a:sym typeface="Atma"/>
            </a:endParaRPr>
          </a:p>
          <a:p>
            <a:pPr indent="0" lvl="0" marL="0" rtl="0" algn="just">
              <a:lnSpc>
                <a:spcPct val="140000"/>
              </a:lnSpc>
              <a:spcBef>
                <a:spcPts val="1000"/>
              </a:spcBef>
              <a:spcAft>
                <a:spcPts val="0"/>
              </a:spcAft>
              <a:buNone/>
            </a:pPr>
            <a:r>
              <a:rPr lang="es-419" sz="1000">
                <a:solidFill>
                  <a:schemeClr val="lt1"/>
                </a:solidFill>
                <a:latin typeface="Arimo"/>
                <a:ea typeface="Arimo"/>
                <a:cs typeface="Arimo"/>
                <a:sym typeface="Arimo"/>
              </a:rPr>
              <a:t>Por ejemplo la </a:t>
            </a:r>
            <a:r>
              <a:rPr b="1" lang="es-419" sz="1000">
                <a:solidFill>
                  <a:schemeClr val="lt1"/>
                </a:solidFill>
                <a:latin typeface="Arimo"/>
                <a:ea typeface="Arimo"/>
                <a:cs typeface="Arimo"/>
                <a:sym typeface="Arimo"/>
              </a:rPr>
              <a:t>protoestrella </a:t>
            </a:r>
            <a:r>
              <a:rPr lang="es-419" sz="1000">
                <a:solidFill>
                  <a:schemeClr val="lt1"/>
                </a:solidFill>
                <a:latin typeface="Arimo"/>
                <a:ea typeface="Arimo"/>
                <a:cs typeface="Arimo"/>
                <a:sym typeface="Arimo"/>
              </a:rPr>
              <a:t>va a la izquierda de la </a:t>
            </a:r>
            <a:r>
              <a:rPr b="1" lang="es-419" sz="1000">
                <a:solidFill>
                  <a:schemeClr val="lt1"/>
                </a:solidFill>
                <a:latin typeface="Arimo"/>
                <a:ea typeface="Arimo"/>
                <a:cs typeface="Arimo"/>
                <a:sym typeface="Arimo"/>
              </a:rPr>
              <a:t>estrella mediana </a:t>
            </a:r>
            <a:r>
              <a:rPr lang="es-419" sz="1000">
                <a:solidFill>
                  <a:schemeClr val="lt1"/>
                </a:solidFill>
                <a:latin typeface="Arimo"/>
                <a:ea typeface="Arimo"/>
                <a:cs typeface="Arimo"/>
                <a:sym typeface="Arimo"/>
              </a:rPr>
              <a:t>y la </a:t>
            </a:r>
            <a:r>
              <a:rPr b="1" lang="es-419" sz="1000">
                <a:solidFill>
                  <a:schemeClr val="lt1"/>
                </a:solidFill>
                <a:latin typeface="Arimo"/>
                <a:ea typeface="Arimo"/>
                <a:cs typeface="Arimo"/>
                <a:sym typeface="Arimo"/>
              </a:rPr>
              <a:t>estrella masiva</a:t>
            </a:r>
            <a:r>
              <a:rPr lang="es-419" sz="1000">
                <a:solidFill>
                  <a:schemeClr val="lt1"/>
                </a:solidFill>
                <a:latin typeface="Arimo"/>
                <a:ea typeface="Arimo"/>
                <a:cs typeface="Arimo"/>
                <a:sym typeface="Arimo"/>
              </a:rPr>
              <a:t> en paralelo a la estrella mediana. Pueden usar lápices a modo de conectores. </a:t>
            </a:r>
            <a:endParaRPr sz="1000">
              <a:solidFill>
                <a:schemeClr val="lt1"/>
              </a:solidFill>
              <a:latin typeface="Arimo"/>
              <a:ea typeface="Arimo"/>
              <a:cs typeface="Arimo"/>
              <a:sym typeface="Arimo"/>
            </a:endParaRPr>
          </a:p>
          <a:p>
            <a:pPr indent="0" lvl="0" marL="0" rtl="0" algn="just">
              <a:lnSpc>
                <a:spcPct val="140000"/>
              </a:lnSpc>
              <a:spcBef>
                <a:spcPts val="1000"/>
              </a:spcBef>
              <a:spcAft>
                <a:spcPts val="0"/>
              </a:spcAft>
              <a:buNone/>
            </a:pPr>
            <a:r>
              <a:t/>
            </a:r>
            <a:endParaRPr sz="1000">
              <a:solidFill>
                <a:schemeClr val="lt1"/>
              </a:solidFill>
              <a:latin typeface="Arimo"/>
              <a:ea typeface="Arimo"/>
              <a:cs typeface="Arimo"/>
              <a:sym typeface="Arimo"/>
            </a:endParaRPr>
          </a:p>
          <a:p>
            <a:pPr indent="0" lvl="0" marL="0" rtl="0" algn="just">
              <a:lnSpc>
                <a:spcPct val="140000"/>
              </a:lnSpc>
              <a:spcBef>
                <a:spcPts val="1000"/>
              </a:spcBef>
              <a:spcAft>
                <a:spcPts val="0"/>
              </a:spcAft>
              <a:buNone/>
            </a:pPr>
            <a:r>
              <a:t/>
            </a:r>
            <a:endParaRPr sz="1000">
              <a:solidFill>
                <a:schemeClr val="lt1"/>
              </a:solidFill>
              <a:latin typeface="Arimo"/>
              <a:ea typeface="Arimo"/>
              <a:cs typeface="Arimo"/>
              <a:sym typeface="Arimo"/>
            </a:endParaRPr>
          </a:p>
          <a:p>
            <a:pPr indent="0" lvl="0" marL="0" rtl="0" algn="just">
              <a:lnSpc>
                <a:spcPct val="140000"/>
              </a:lnSpc>
              <a:spcBef>
                <a:spcPts val="1000"/>
              </a:spcBef>
              <a:spcAft>
                <a:spcPts val="0"/>
              </a:spcAft>
              <a:buNone/>
            </a:pPr>
            <a:r>
              <a:t/>
            </a:r>
            <a:endParaRPr sz="1000">
              <a:solidFill>
                <a:schemeClr val="lt1"/>
              </a:solidFill>
              <a:latin typeface="Arimo"/>
              <a:ea typeface="Arimo"/>
              <a:cs typeface="Arimo"/>
              <a:sym typeface="Arimo"/>
            </a:endParaRPr>
          </a:p>
          <a:p>
            <a:pPr indent="0" lvl="0" marL="0" rtl="0" algn="just">
              <a:spcBef>
                <a:spcPts val="1000"/>
              </a:spcBef>
              <a:spcAft>
                <a:spcPts val="0"/>
              </a:spcAft>
              <a:buNone/>
            </a:pPr>
            <a:r>
              <a:t/>
            </a:r>
            <a:endParaRPr sz="1000">
              <a:solidFill>
                <a:schemeClr val="lt1"/>
              </a:solidFill>
              <a:latin typeface="Arimo"/>
              <a:ea typeface="Arimo"/>
              <a:cs typeface="Arimo"/>
              <a:sym typeface="Arimo"/>
            </a:endParaRPr>
          </a:p>
          <a:p>
            <a:pPr indent="0" lvl="0" marL="0" rtl="0" algn="just">
              <a:spcBef>
                <a:spcPts val="0"/>
              </a:spcBef>
              <a:spcAft>
                <a:spcPts val="0"/>
              </a:spcAft>
              <a:buNone/>
            </a:pPr>
            <a:r>
              <a:t/>
            </a:r>
            <a:endParaRPr sz="1000">
              <a:solidFill>
                <a:schemeClr val="lt1"/>
              </a:solidFill>
              <a:latin typeface="Arimo"/>
              <a:ea typeface="Arimo"/>
              <a:cs typeface="Arimo"/>
              <a:sym typeface="Arimo"/>
            </a:endParaRPr>
          </a:p>
          <a:p>
            <a:pPr indent="0" lvl="0" marL="0" rtl="0" algn="just">
              <a:spcBef>
                <a:spcPts val="0"/>
              </a:spcBef>
              <a:spcAft>
                <a:spcPts val="0"/>
              </a:spcAft>
              <a:buNone/>
            </a:pPr>
            <a:r>
              <a:t/>
            </a:r>
            <a:endParaRPr sz="1000">
              <a:solidFill>
                <a:schemeClr val="lt1"/>
              </a:solidFill>
              <a:latin typeface="Arimo"/>
              <a:ea typeface="Arimo"/>
              <a:cs typeface="Arimo"/>
              <a:sym typeface="Arimo"/>
            </a:endParaRPr>
          </a:p>
          <a:p>
            <a:pPr indent="0" lvl="0" marL="0" rtl="0" algn="just">
              <a:lnSpc>
                <a:spcPct val="140000"/>
              </a:lnSpc>
              <a:spcBef>
                <a:spcPts val="1000"/>
              </a:spcBef>
              <a:spcAft>
                <a:spcPts val="0"/>
              </a:spcAft>
              <a:buNone/>
            </a:pPr>
            <a:r>
              <a:t/>
            </a:r>
            <a:endParaRPr sz="1000">
              <a:solidFill>
                <a:schemeClr val="lt1"/>
              </a:solidFill>
              <a:latin typeface="Arimo"/>
              <a:ea typeface="Arimo"/>
              <a:cs typeface="Arimo"/>
              <a:sym typeface="Arimo"/>
            </a:endParaRPr>
          </a:p>
          <a:p>
            <a:pPr indent="0" lvl="0" marL="0" rtl="0" algn="just">
              <a:lnSpc>
                <a:spcPct val="140000"/>
              </a:lnSpc>
              <a:spcBef>
                <a:spcPts val="1000"/>
              </a:spcBef>
              <a:spcAft>
                <a:spcPts val="0"/>
              </a:spcAft>
              <a:buNone/>
            </a:pPr>
            <a:r>
              <a:t/>
            </a:r>
            <a:endParaRPr sz="1000">
              <a:solidFill>
                <a:schemeClr val="lt1"/>
              </a:solidFill>
              <a:latin typeface="Arimo"/>
              <a:ea typeface="Arimo"/>
              <a:cs typeface="Arimo"/>
              <a:sym typeface="Arimo"/>
            </a:endParaRPr>
          </a:p>
          <a:p>
            <a:pPr indent="0" lvl="0" marL="0" rtl="0" algn="just">
              <a:lnSpc>
                <a:spcPct val="140000"/>
              </a:lnSpc>
              <a:spcBef>
                <a:spcPts val="1000"/>
              </a:spcBef>
              <a:spcAft>
                <a:spcPts val="0"/>
              </a:spcAft>
              <a:buNone/>
            </a:pPr>
            <a:r>
              <a:rPr lang="es-419" sz="1000">
                <a:solidFill>
                  <a:schemeClr val="lt1"/>
                </a:solidFill>
                <a:latin typeface="Arimo"/>
                <a:ea typeface="Arimo"/>
                <a:cs typeface="Arimo"/>
                <a:sym typeface="Arimo"/>
              </a:rPr>
              <a:t>Una vez ubicada la carta, todos revisan si la ubicación es correcta en el mapa estelar. Si esta bien, el jugador mantiene sus puntos y sigue el próximo jugador. Si esta mal, el estudiante debe retirar la carta de la mesa y se queda con ella en la mano para una próxima ronda, y pierde 2 puntos. El juego sigue hasta que los participantes logran ubicar todas las cartas en la mesa. El participante que obtiene más puntos gana el juego.</a:t>
            </a:r>
            <a:endParaRPr sz="1000">
              <a:solidFill>
                <a:schemeClr val="lt1"/>
              </a:solidFill>
              <a:latin typeface="Arimo"/>
              <a:ea typeface="Arimo"/>
              <a:cs typeface="Arimo"/>
              <a:sym typeface="Arimo"/>
            </a:endParaRPr>
          </a:p>
          <a:p>
            <a:pPr indent="0" lvl="0" marL="0" rtl="0" algn="just">
              <a:lnSpc>
                <a:spcPct val="140000"/>
              </a:lnSpc>
              <a:spcBef>
                <a:spcPts val="1000"/>
              </a:spcBef>
              <a:spcAft>
                <a:spcPts val="0"/>
              </a:spcAft>
              <a:buClr>
                <a:schemeClr val="dk1"/>
              </a:buClr>
              <a:buSzPts val="1100"/>
              <a:buFont typeface="Arial"/>
              <a:buNone/>
            </a:pPr>
            <a:r>
              <a:t/>
            </a:r>
            <a:endParaRPr sz="1000">
              <a:solidFill>
                <a:schemeClr val="lt1"/>
              </a:solidFill>
              <a:latin typeface="Arimo"/>
              <a:ea typeface="Arimo"/>
              <a:cs typeface="Arimo"/>
              <a:sym typeface="Arimo"/>
            </a:endParaRPr>
          </a:p>
          <a:p>
            <a:pPr indent="0" lvl="0" marL="0" rtl="0" algn="just">
              <a:lnSpc>
                <a:spcPct val="140000"/>
              </a:lnSpc>
              <a:spcBef>
                <a:spcPts val="1000"/>
              </a:spcBef>
              <a:spcAft>
                <a:spcPts val="0"/>
              </a:spcAft>
              <a:buClr>
                <a:schemeClr val="dk1"/>
              </a:buClr>
              <a:buSzPts val="1100"/>
              <a:buFont typeface="Arial"/>
              <a:buNone/>
            </a:pPr>
            <a:r>
              <a:t/>
            </a:r>
            <a:endParaRPr sz="1000">
              <a:solidFill>
                <a:schemeClr val="lt1"/>
              </a:solidFill>
              <a:latin typeface="Arimo"/>
              <a:ea typeface="Arimo"/>
              <a:cs typeface="Arimo"/>
              <a:sym typeface="Arimo"/>
            </a:endParaRPr>
          </a:p>
          <a:p>
            <a:pPr indent="0" lvl="0" marL="0" rtl="0" algn="just">
              <a:spcBef>
                <a:spcPts val="0"/>
              </a:spcBef>
              <a:spcAft>
                <a:spcPts val="0"/>
              </a:spcAft>
              <a:buNone/>
            </a:pPr>
            <a:r>
              <a:t/>
            </a:r>
            <a:endParaRPr sz="2100">
              <a:solidFill>
                <a:srgbClr val="FD7747"/>
              </a:solidFill>
              <a:latin typeface="Atma"/>
              <a:ea typeface="Atma"/>
              <a:cs typeface="Atma"/>
              <a:sym typeface="Atma"/>
            </a:endParaRPr>
          </a:p>
          <a:p>
            <a:pPr indent="0" lvl="0" marL="0" rtl="0" algn="just">
              <a:spcBef>
                <a:spcPts val="0"/>
              </a:spcBef>
              <a:spcAft>
                <a:spcPts val="0"/>
              </a:spcAft>
              <a:buNone/>
            </a:pPr>
            <a:r>
              <a:t/>
            </a:r>
            <a:endParaRPr b="1" sz="1200">
              <a:latin typeface="Spartan"/>
              <a:ea typeface="Spartan"/>
              <a:cs typeface="Spartan"/>
              <a:sym typeface="Spartan"/>
            </a:endParaRPr>
          </a:p>
        </p:txBody>
      </p:sp>
      <p:sp>
        <p:nvSpPr>
          <p:cNvPr id="150" name="Google Shape;150;p28"/>
          <p:cNvSpPr txBox="1"/>
          <p:nvPr/>
        </p:nvSpPr>
        <p:spPr>
          <a:xfrm>
            <a:off x="1920000" y="8075575"/>
            <a:ext cx="3000000" cy="43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419" sz="1200">
                <a:solidFill>
                  <a:srgbClr val="FD7747"/>
                </a:solidFill>
                <a:latin typeface="Spartan"/>
                <a:ea typeface="Spartan"/>
                <a:cs typeface="Spartan"/>
                <a:sym typeface="Spartan"/>
              </a:rPr>
              <a:t>www.universoinclusivo.org</a:t>
            </a:r>
            <a:endParaRPr sz="1200">
              <a:solidFill>
                <a:srgbClr val="FD7747"/>
              </a:solidFill>
              <a:latin typeface="Spartan"/>
              <a:ea typeface="Spartan"/>
              <a:cs typeface="Spartan"/>
              <a:sym typeface="Spartan"/>
            </a:endParaRPr>
          </a:p>
        </p:txBody>
      </p:sp>
      <p:sp>
        <p:nvSpPr>
          <p:cNvPr id="151" name="Google Shape;151;p28"/>
          <p:cNvSpPr/>
          <p:nvPr/>
        </p:nvSpPr>
        <p:spPr>
          <a:xfrm>
            <a:off x="-10750" y="0"/>
            <a:ext cx="6850800" cy="195300"/>
          </a:xfrm>
          <a:prstGeom prst="rect">
            <a:avLst/>
          </a:prstGeom>
          <a:solidFill>
            <a:srgbClr val="FD77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8"/>
          <p:cNvSpPr/>
          <p:nvPr/>
        </p:nvSpPr>
        <p:spPr>
          <a:xfrm>
            <a:off x="582500" y="6381075"/>
            <a:ext cx="5671500" cy="1213200"/>
          </a:xfrm>
          <a:prstGeom prst="roundRect">
            <a:avLst>
              <a:gd fmla="val 16667" name="adj"/>
            </a:avLst>
          </a:prstGeom>
          <a:solidFill>
            <a:srgbClr val="FD7747">
              <a:alpha val="64290"/>
            </a:srgbClr>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imo"/>
              <a:ea typeface="Arimo"/>
              <a:cs typeface="Arimo"/>
              <a:sym typeface="Arimo"/>
            </a:endParaRPr>
          </a:p>
        </p:txBody>
      </p:sp>
      <p:sp>
        <p:nvSpPr>
          <p:cNvPr id="153" name="Google Shape;153;p28"/>
          <p:cNvSpPr txBox="1"/>
          <p:nvPr/>
        </p:nvSpPr>
        <p:spPr>
          <a:xfrm>
            <a:off x="1030850" y="6286500"/>
            <a:ext cx="4774800" cy="571500"/>
          </a:xfrm>
          <a:prstGeom prst="rect">
            <a:avLst/>
          </a:prstGeom>
          <a:noFill/>
          <a:ln>
            <a:noFill/>
          </a:ln>
        </p:spPr>
        <p:txBody>
          <a:bodyPr anchorCtr="0" anchor="t" bIns="91425" lIns="91425" spcFirstLastPara="1" rIns="91425" wrap="square" tIns="91425">
            <a:noAutofit/>
          </a:bodyPr>
          <a:lstStyle/>
          <a:p>
            <a:pPr indent="0" lvl="0" marL="0" marR="0" rtl="0" algn="r">
              <a:lnSpc>
                <a:spcPct val="140000"/>
              </a:lnSpc>
              <a:spcBef>
                <a:spcPts val="1000"/>
              </a:spcBef>
              <a:spcAft>
                <a:spcPts val="1000"/>
              </a:spcAft>
              <a:buNone/>
            </a:pPr>
            <a:r>
              <a:rPr i="1" lang="es-419" sz="1000">
                <a:solidFill>
                  <a:srgbClr val="FFFFFF"/>
                </a:solidFill>
                <a:latin typeface="Arimo"/>
                <a:ea typeface="Arimo"/>
                <a:cs typeface="Arimo"/>
                <a:sym typeface="Arimo"/>
              </a:rPr>
              <a:t>“Las estrellas comienzan en nubes gigantes de polvo llamadas nebulosas. La gravedad obliga al polvo a amontonarse. A medida que más y más polvo se agrupa, la gravedad se hace más fuerte y comienza a calentarse y se convierte en una protoestrella. Una vez que el centro se caliente lo suficiente, comenzará la fusión nuclear y nacerá una joven estrella”. </a:t>
            </a:r>
            <a:r>
              <a:rPr b="1" i="1" lang="es-419" sz="800">
                <a:solidFill>
                  <a:srgbClr val="434343"/>
                </a:solidFill>
                <a:latin typeface="Arimo"/>
                <a:ea typeface="Arimo"/>
                <a:cs typeface="Arimo"/>
                <a:sym typeface="Arimo"/>
              </a:rPr>
              <a:t>https://www.ducksters.com/science/star.php</a:t>
            </a:r>
            <a:endParaRPr b="1" i="1" sz="800">
              <a:solidFill>
                <a:srgbClr val="434343"/>
              </a:solidFill>
              <a:latin typeface="Arimo"/>
              <a:ea typeface="Arimo"/>
              <a:cs typeface="Arimo"/>
              <a:sym typeface="Arimo"/>
            </a:endParaRPr>
          </a:p>
        </p:txBody>
      </p:sp>
      <p:pic>
        <p:nvPicPr>
          <p:cNvPr id="154" name="Google Shape;154;p28"/>
          <p:cNvPicPr preferRelativeResize="0"/>
          <p:nvPr/>
        </p:nvPicPr>
        <p:blipFill rotWithShape="1">
          <a:blip r:embed="rId3">
            <a:alphaModFix/>
          </a:blip>
          <a:srcRect b="6823" l="0" r="0" t="31649"/>
          <a:stretch/>
        </p:blipFill>
        <p:spPr>
          <a:xfrm>
            <a:off x="1769974" y="2898324"/>
            <a:ext cx="480465" cy="489000"/>
          </a:xfrm>
          <a:prstGeom prst="rect">
            <a:avLst/>
          </a:prstGeom>
          <a:noFill/>
          <a:ln>
            <a:noFill/>
          </a:ln>
        </p:spPr>
      </p:pic>
      <p:pic>
        <p:nvPicPr>
          <p:cNvPr id="155" name="Google Shape;155;p28"/>
          <p:cNvPicPr preferRelativeResize="0"/>
          <p:nvPr/>
        </p:nvPicPr>
        <p:blipFill rotWithShape="1">
          <a:blip r:embed="rId4">
            <a:alphaModFix/>
          </a:blip>
          <a:srcRect b="17007" l="7132" r="0" t="33907"/>
          <a:stretch/>
        </p:blipFill>
        <p:spPr>
          <a:xfrm>
            <a:off x="3060676" y="2722026"/>
            <a:ext cx="920910" cy="805125"/>
          </a:xfrm>
          <a:prstGeom prst="rect">
            <a:avLst/>
          </a:prstGeom>
          <a:noFill/>
          <a:ln>
            <a:noFill/>
          </a:ln>
        </p:spPr>
      </p:pic>
      <p:pic>
        <p:nvPicPr>
          <p:cNvPr id="156" name="Google Shape;156;p28"/>
          <p:cNvPicPr preferRelativeResize="0"/>
          <p:nvPr/>
        </p:nvPicPr>
        <p:blipFill rotWithShape="1">
          <a:blip r:embed="rId5">
            <a:alphaModFix/>
          </a:blip>
          <a:srcRect b="9925" l="0" r="0" t="33841"/>
          <a:stretch/>
        </p:blipFill>
        <p:spPr>
          <a:xfrm>
            <a:off x="2918849" y="3602524"/>
            <a:ext cx="1186425" cy="1117625"/>
          </a:xfrm>
          <a:prstGeom prst="rect">
            <a:avLst/>
          </a:prstGeom>
          <a:noFill/>
          <a:ln>
            <a:noFill/>
          </a:ln>
        </p:spPr>
      </p:pic>
      <p:pic>
        <p:nvPicPr>
          <p:cNvPr id="157" name="Google Shape;157;p28"/>
          <p:cNvPicPr preferRelativeResize="0"/>
          <p:nvPr/>
        </p:nvPicPr>
        <p:blipFill>
          <a:blip r:embed="rId6">
            <a:alphaModFix/>
          </a:blip>
          <a:stretch>
            <a:fillRect/>
          </a:stretch>
        </p:blipFill>
        <p:spPr>
          <a:xfrm rot="-10124064">
            <a:off x="2319451" y="3487991"/>
            <a:ext cx="564369" cy="450373"/>
          </a:xfrm>
          <a:prstGeom prst="rect">
            <a:avLst/>
          </a:prstGeom>
          <a:noFill/>
          <a:ln>
            <a:noFill/>
          </a:ln>
        </p:spPr>
      </p:pic>
      <p:pic>
        <p:nvPicPr>
          <p:cNvPr id="158" name="Google Shape;158;p28"/>
          <p:cNvPicPr preferRelativeResize="0"/>
          <p:nvPr/>
        </p:nvPicPr>
        <p:blipFill>
          <a:blip r:embed="rId6">
            <a:alphaModFix/>
          </a:blip>
          <a:stretch>
            <a:fillRect/>
          </a:stretch>
        </p:blipFill>
        <p:spPr>
          <a:xfrm rot="8714711">
            <a:off x="2395651" y="2954590"/>
            <a:ext cx="564369" cy="45037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62" name="Shape 162"/>
        <p:cNvGrpSpPr/>
        <p:nvPr/>
      </p:nvGrpSpPr>
      <p:grpSpPr>
        <a:xfrm>
          <a:off x="0" y="0"/>
          <a:ext cx="0" cy="0"/>
          <a:chOff x="0" y="0"/>
          <a:chExt cx="0" cy="0"/>
        </a:xfrm>
      </p:grpSpPr>
      <p:sp>
        <p:nvSpPr>
          <p:cNvPr id="163" name="Google Shape;163;p29"/>
          <p:cNvSpPr txBox="1"/>
          <p:nvPr>
            <p:ph type="title"/>
          </p:nvPr>
        </p:nvSpPr>
        <p:spPr>
          <a:xfrm>
            <a:off x="461761" y="595149"/>
            <a:ext cx="6373800" cy="962100"/>
          </a:xfrm>
          <a:prstGeom prst="rect">
            <a:avLst/>
          </a:prstGeom>
        </p:spPr>
        <p:txBody>
          <a:bodyPr anchorCtr="0" anchor="t" bIns="80400" lIns="80400" spcFirstLastPara="1" rIns="80400" wrap="square" tIns="80400">
            <a:noAutofit/>
          </a:bodyPr>
          <a:lstStyle/>
          <a:p>
            <a:pPr indent="0" lvl="0" marL="0" rtl="0" algn="l">
              <a:spcBef>
                <a:spcPts val="0"/>
              </a:spcBef>
              <a:spcAft>
                <a:spcPts val="0"/>
              </a:spcAft>
              <a:buNone/>
            </a:pPr>
            <a:r>
              <a:rPr b="1" lang="es-419" sz="3600">
                <a:latin typeface="Spartan"/>
                <a:ea typeface="Spartan"/>
                <a:cs typeface="Spartan"/>
                <a:sym typeface="Spartan"/>
              </a:rPr>
              <a:t>EVALUACIÓN</a:t>
            </a:r>
            <a:endParaRPr b="1" sz="3600">
              <a:latin typeface="Spartan"/>
              <a:ea typeface="Spartan"/>
              <a:cs typeface="Spartan"/>
              <a:sym typeface="Spartan"/>
            </a:endParaRPr>
          </a:p>
        </p:txBody>
      </p:sp>
      <p:sp>
        <p:nvSpPr>
          <p:cNvPr id="164" name="Google Shape;164;p29"/>
          <p:cNvSpPr txBox="1"/>
          <p:nvPr>
            <p:ph type="title"/>
          </p:nvPr>
        </p:nvSpPr>
        <p:spPr>
          <a:xfrm>
            <a:off x="461761" y="1181724"/>
            <a:ext cx="6373800" cy="962100"/>
          </a:xfrm>
          <a:prstGeom prst="rect">
            <a:avLst/>
          </a:prstGeom>
        </p:spPr>
        <p:txBody>
          <a:bodyPr anchorCtr="0" anchor="t" bIns="80400" lIns="80400" spcFirstLastPara="1" rIns="80400" wrap="square" tIns="80400">
            <a:noAutofit/>
          </a:bodyPr>
          <a:lstStyle/>
          <a:p>
            <a:pPr indent="0" lvl="0" marL="0" rtl="0" algn="l">
              <a:spcBef>
                <a:spcPts val="0"/>
              </a:spcBef>
              <a:spcAft>
                <a:spcPts val="0"/>
              </a:spcAft>
              <a:buClr>
                <a:schemeClr val="dk1"/>
              </a:buClr>
              <a:buSzPts val="1100"/>
              <a:buFont typeface="Arial"/>
              <a:buNone/>
            </a:pPr>
            <a:r>
              <a:rPr b="1" lang="es-419" sz="1900">
                <a:solidFill>
                  <a:schemeClr val="lt1"/>
                </a:solidFill>
                <a:latin typeface="Spartan"/>
                <a:ea typeface="Spartan"/>
                <a:cs typeface="Spartan"/>
                <a:sym typeface="Spartan"/>
              </a:rPr>
              <a:t>Vida de Estrella</a:t>
            </a:r>
            <a:endParaRPr b="1" sz="1900">
              <a:solidFill>
                <a:srgbClr val="FFFFFF"/>
              </a:solidFill>
              <a:latin typeface="Spartan"/>
              <a:ea typeface="Spartan"/>
              <a:cs typeface="Spartan"/>
              <a:sym typeface="Spartan"/>
            </a:endParaRPr>
          </a:p>
        </p:txBody>
      </p:sp>
      <p:sp>
        <p:nvSpPr>
          <p:cNvPr id="165" name="Google Shape;165;p29"/>
          <p:cNvSpPr txBox="1"/>
          <p:nvPr>
            <p:ph type="title"/>
          </p:nvPr>
        </p:nvSpPr>
        <p:spPr>
          <a:xfrm>
            <a:off x="472825" y="1855125"/>
            <a:ext cx="3304800" cy="489000"/>
          </a:xfrm>
          <a:prstGeom prst="rect">
            <a:avLst/>
          </a:prstGeom>
        </p:spPr>
        <p:txBody>
          <a:bodyPr anchorCtr="0" anchor="t" bIns="80400" lIns="80400" spcFirstLastPara="1" rIns="80400" wrap="square" tIns="80400">
            <a:noAutofit/>
          </a:bodyPr>
          <a:lstStyle/>
          <a:p>
            <a:pPr indent="0" lvl="0" marL="0" rtl="0" algn="l">
              <a:spcBef>
                <a:spcPts val="0"/>
              </a:spcBef>
              <a:spcAft>
                <a:spcPts val="0"/>
              </a:spcAft>
              <a:buNone/>
            </a:pPr>
            <a:r>
              <a:rPr lang="es-419" sz="2100">
                <a:solidFill>
                  <a:srgbClr val="FD7747"/>
                </a:solidFill>
                <a:latin typeface="Atma"/>
                <a:ea typeface="Atma"/>
                <a:cs typeface="Atma"/>
                <a:sym typeface="Atma"/>
              </a:rPr>
              <a:t>Evaluación Proceso</a:t>
            </a:r>
            <a:endParaRPr sz="2100">
              <a:solidFill>
                <a:srgbClr val="FD7747"/>
              </a:solidFill>
              <a:latin typeface="Atma"/>
              <a:ea typeface="Atma"/>
              <a:cs typeface="Atma"/>
              <a:sym typeface="Atma"/>
            </a:endParaRPr>
          </a:p>
        </p:txBody>
      </p:sp>
      <p:sp>
        <p:nvSpPr>
          <p:cNvPr id="166" name="Google Shape;166;p29"/>
          <p:cNvSpPr txBox="1"/>
          <p:nvPr>
            <p:ph type="title"/>
          </p:nvPr>
        </p:nvSpPr>
        <p:spPr>
          <a:xfrm>
            <a:off x="472825" y="2936774"/>
            <a:ext cx="6373800" cy="489000"/>
          </a:xfrm>
          <a:prstGeom prst="rect">
            <a:avLst/>
          </a:prstGeom>
        </p:spPr>
        <p:txBody>
          <a:bodyPr anchorCtr="0" anchor="t" bIns="80400" lIns="80400" spcFirstLastPara="1" rIns="80400" wrap="square" tIns="80400">
            <a:noAutofit/>
          </a:bodyPr>
          <a:lstStyle/>
          <a:p>
            <a:pPr indent="0" lvl="0" marL="0" rtl="0" algn="l">
              <a:spcBef>
                <a:spcPts val="0"/>
              </a:spcBef>
              <a:spcAft>
                <a:spcPts val="0"/>
              </a:spcAft>
              <a:buNone/>
            </a:pPr>
            <a:r>
              <a:rPr lang="es-419" sz="2100">
                <a:solidFill>
                  <a:srgbClr val="FD7747"/>
                </a:solidFill>
                <a:latin typeface="Atma"/>
                <a:ea typeface="Atma"/>
                <a:cs typeface="Atma"/>
                <a:sym typeface="Atma"/>
              </a:rPr>
              <a:t>Evaluación Cierre</a:t>
            </a:r>
            <a:endParaRPr sz="2100">
              <a:solidFill>
                <a:srgbClr val="FD7747"/>
              </a:solidFill>
              <a:latin typeface="Atma"/>
              <a:ea typeface="Atma"/>
              <a:cs typeface="Atma"/>
              <a:sym typeface="Atma"/>
            </a:endParaRPr>
          </a:p>
          <a:p>
            <a:pPr indent="0" lvl="0" marL="0" rtl="0" algn="l">
              <a:spcBef>
                <a:spcPts val="0"/>
              </a:spcBef>
              <a:spcAft>
                <a:spcPts val="0"/>
              </a:spcAft>
              <a:buNone/>
            </a:pPr>
            <a:r>
              <a:t/>
            </a:r>
            <a:endParaRPr b="1" sz="1200">
              <a:solidFill>
                <a:srgbClr val="FD7747"/>
              </a:solidFill>
              <a:latin typeface="Spartan"/>
              <a:ea typeface="Spartan"/>
              <a:cs typeface="Spartan"/>
              <a:sym typeface="Spartan"/>
            </a:endParaRPr>
          </a:p>
        </p:txBody>
      </p:sp>
      <p:sp>
        <p:nvSpPr>
          <p:cNvPr id="167" name="Google Shape;167;p29"/>
          <p:cNvSpPr txBox="1"/>
          <p:nvPr/>
        </p:nvSpPr>
        <p:spPr>
          <a:xfrm>
            <a:off x="472825" y="2257250"/>
            <a:ext cx="5851800" cy="6423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s-419" sz="1100">
                <a:solidFill>
                  <a:srgbClr val="FFFFFF"/>
                </a:solidFill>
                <a:latin typeface="Arimo"/>
                <a:ea typeface="Arimo"/>
                <a:cs typeface="Arimo"/>
                <a:sym typeface="Arimo"/>
              </a:rPr>
              <a:t>Observa y registra el trabajo colaborativo y reflexivo de los estudiantes en  grupos. Pídeles que anoten las preguntas y conclusiones que surjan.</a:t>
            </a:r>
            <a:endParaRPr sz="1100">
              <a:solidFill>
                <a:srgbClr val="FFFFFF"/>
              </a:solidFill>
              <a:latin typeface="Arimo"/>
              <a:ea typeface="Arimo"/>
              <a:cs typeface="Arimo"/>
              <a:sym typeface="Arimo"/>
            </a:endParaRPr>
          </a:p>
          <a:p>
            <a:pPr indent="0" lvl="0" marL="0" rtl="0" algn="just">
              <a:lnSpc>
                <a:spcPct val="100000"/>
              </a:lnSpc>
              <a:spcBef>
                <a:spcPts val="0"/>
              </a:spcBef>
              <a:spcAft>
                <a:spcPts val="0"/>
              </a:spcAft>
              <a:buNone/>
            </a:pPr>
            <a:r>
              <a:t/>
            </a:r>
            <a:endParaRPr sz="1100">
              <a:latin typeface="Arimo"/>
              <a:ea typeface="Arimo"/>
              <a:cs typeface="Arimo"/>
              <a:sym typeface="Arimo"/>
            </a:endParaRPr>
          </a:p>
        </p:txBody>
      </p:sp>
      <p:sp>
        <p:nvSpPr>
          <p:cNvPr id="168" name="Google Shape;168;p29"/>
          <p:cNvSpPr txBox="1"/>
          <p:nvPr/>
        </p:nvSpPr>
        <p:spPr>
          <a:xfrm>
            <a:off x="472825" y="3349575"/>
            <a:ext cx="5794500" cy="11346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s-419" sz="1100">
                <a:solidFill>
                  <a:schemeClr val="lt1"/>
                </a:solidFill>
                <a:latin typeface="Arimo"/>
                <a:ea typeface="Arimo"/>
                <a:cs typeface="Arimo"/>
                <a:sym typeface="Arimo"/>
              </a:rPr>
              <a:t>Los estudiantes contestan las siguiente preguntas, primero individualmente y después las discuten en grupo:</a:t>
            </a:r>
            <a:endParaRPr sz="1100">
              <a:solidFill>
                <a:schemeClr val="lt1"/>
              </a:solidFill>
              <a:latin typeface="Arimo"/>
              <a:ea typeface="Arimo"/>
              <a:cs typeface="Arimo"/>
              <a:sym typeface="Arimo"/>
            </a:endParaRPr>
          </a:p>
          <a:p>
            <a:pPr indent="-298450" lvl="0" marL="457200" rtl="0" algn="just">
              <a:lnSpc>
                <a:spcPct val="115000"/>
              </a:lnSpc>
              <a:spcBef>
                <a:spcPts val="1000"/>
              </a:spcBef>
              <a:spcAft>
                <a:spcPts val="0"/>
              </a:spcAft>
              <a:buClr>
                <a:schemeClr val="lt1"/>
              </a:buClr>
              <a:buSzPts val="1100"/>
              <a:buFont typeface="Arimo"/>
              <a:buChar char="●"/>
            </a:pPr>
            <a:r>
              <a:rPr lang="es-419" sz="1100">
                <a:solidFill>
                  <a:schemeClr val="lt1"/>
                </a:solidFill>
                <a:latin typeface="Arimo"/>
                <a:ea typeface="Arimo"/>
                <a:cs typeface="Arimo"/>
                <a:sym typeface="Arimo"/>
              </a:rPr>
              <a:t>¿Qué aprendiste durante el juego?</a:t>
            </a:r>
            <a:endParaRPr sz="1100">
              <a:solidFill>
                <a:schemeClr val="lt1"/>
              </a:solidFill>
              <a:latin typeface="Arimo"/>
              <a:ea typeface="Arimo"/>
              <a:cs typeface="Arimo"/>
              <a:sym typeface="Arimo"/>
            </a:endParaRPr>
          </a:p>
          <a:p>
            <a:pPr indent="-298450" lvl="0" marL="457200" rtl="0" algn="just">
              <a:lnSpc>
                <a:spcPct val="115000"/>
              </a:lnSpc>
              <a:spcBef>
                <a:spcPts val="0"/>
              </a:spcBef>
              <a:spcAft>
                <a:spcPts val="0"/>
              </a:spcAft>
              <a:buClr>
                <a:schemeClr val="lt1"/>
              </a:buClr>
              <a:buSzPts val="1100"/>
              <a:buFont typeface="Arimo"/>
              <a:buChar char="●"/>
            </a:pPr>
            <a:r>
              <a:rPr lang="es-419" sz="1100">
                <a:solidFill>
                  <a:schemeClr val="lt1"/>
                </a:solidFill>
                <a:latin typeface="Arimo"/>
                <a:ea typeface="Arimo"/>
                <a:cs typeface="Arimo"/>
                <a:sym typeface="Arimo"/>
              </a:rPr>
              <a:t>¿Hay algo que no te quedó claro?</a:t>
            </a:r>
            <a:endParaRPr sz="1100">
              <a:solidFill>
                <a:schemeClr val="lt1"/>
              </a:solidFill>
              <a:latin typeface="Arimo"/>
              <a:ea typeface="Arimo"/>
              <a:cs typeface="Arimo"/>
              <a:sym typeface="Arimo"/>
            </a:endParaRPr>
          </a:p>
          <a:p>
            <a:pPr indent="-298450" lvl="0" marL="457200" rtl="0" algn="just">
              <a:lnSpc>
                <a:spcPct val="115000"/>
              </a:lnSpc>
              <a:spcBef>
                <a:spcPts val="0"/>
              </a:spcBef>
              <a:spcAft>
                <a:spcPts val="0"/>
              </a:spcAft>
              <a:buClr>
                <a:schemeClr val="lt1"/>
              </a:buClr>
              <a:buSzPts val="1100"/>
              <a:buFont typeface="Arimo"/>
              <a:buChar char="●"/>
            </a:pPr>
            <a:r>
              <a:rPr lang="es-419" sz="1100">
                <a:solidFill>
                  <a:schemeClr val="lt1"/>
                </a:solidFill>
                <a:latin typeface="Arimo"/>
                <a:ea typeface="Arimo"/>
                <a:cs typeface="Arimo"/>
                <a:sym typeface="Arimo"/>
              </a:rPr>
              <a:t>¿Qué te gustaría seguir explorando?</a:t>
            </a:r>
            <a:endParaRPr sz="1100">
              <a:solidFill>
                <a:schemeClr val="lt1"/>
              </a:solidFill>
              <a:latin typeface="Arimo"/>
              <a:ea typeface="Arimo"/>
              <a:cs typeface="Arimo"/>
              <a:sym typeface="Arimo"/>
            </a:endParaRPr>
          </a:p>
          <a:p>
            <a:pPr indent="0" lvl="0" marL="0" rtl="0" algn="just">
              <a:lnSpc>
                <a:spcPct val="115000"/>
              </a:lnSpc>
              <a:spcBef>
                <a:spcPts val="1000"/>
              </a:spcBef>
              <a:spcAft>
                <a:spcPts val="0"/>
              </a:spcAft>
              <a:buNone/>
            </a:pPr>
            <a:r>
              <a:rPr lang="es-419" sz="1100">
                <a:solidFill>
                  <a:schemeClr val="lt1"/>
                </a:solidFill>
                <a:latin typeface="Arimo"/>
                <a:ea typeface="Arimo"/>
                <a:cs typeface="Arimo"/>
                <a:sym typeface="Arimo"/>
              </a:rPr>
              <a:t>Como grupo hacen una síntesis de las preguntas anteriores y lo comparten con el resto de los compañeros.</a:t>
            </a:r>
            <a:endParaRPr sz="1100">
              <a:solidFill>
                <a:schemeClr val="lt1"/>
              </a:solidFill>
              <a:latin typeface="Arimo"/>
              <a:ea typeface="Arimo"/>
              <a:cs typeface="Arimo"/>
              <a:sym typeface="Arimo"/>
            </a:endParaRPr>
          </a:p>
          <a:p>
            <a:pPr indent="0" lvl="0" marL="0" rtl="0" algn="just">
              <a:lnSpc>
                <a:spcPct val="115000"/>
              </a:lnSpc>
              <a:spcBef>
                <a:spcPts val="1000"/>
              </a:spcBef>
              <a:spcAft>
                <a:spcPts val="0"/>
              </a:spcAft>
              <a:buNone/>
            </a:pPr>
            <a:r>
              <a:t/>
            </a:r>
            <a:endParaRPr sz="1100">
              <a:solidFill>
                <a:srgbClr val="FFFFFF"/>
              </a:solidFill>
              <a:latin typeface="Arimo"/>
              <a:ea typeface="Arimo"/>
              <a:cs typeface="Arimo"/>
              <a:sym typeface="Arimo"/>
            </a:endParaRPr>
          </a:p>
          <a:p>
            <a:pPr indent="0" lvl="0" marL="0" rtl="0" algn="just">
              <a:lnSpc>
                <a:spcPct val="115000"/>
              </a:lnSpc>
              <a:spcBef>
                <a:spcPts val="1100"/>
              </a:spcBef>
              <a:spcAft>
                <a:spcPts val="0"/>
              </a:spcAft>
              <a:buNone/>
            </a:pPr>
            <a:r>
              <a:t/>
            </a:r>
            <a:endParaRPr sz="1100">
              <a:solidFill>
                <a:srgbClr val="FFFFFF"/>
              </a:solidFill>
              <a:latin typeface="Arimo"/>
              <a:ea typeface="Arimo"/>
              <a:cs typeface="Arimo"/>
              <a:sym typeface="Arimo"/>
            </a:endParaRPr>
          </a:p>
          <a:p>
            <a:pPr indent="0" lvl="0" marL="0" rtl="0" algn="just">
              <a:lnSpc>
                <a:spcPct val="115000"/>
              </a:lnSpc>
              <a:spcBef>
                <a:spcPts val="1100"/>
              </a:spcBef>
              <a:spcAft>
                <a:spcPts val="1000"/>
              </a:spcAft>
              <a:buNone/>
            </a:pPr>
            <a:r>
              <a:t/>
            </a:r>
            <a:endParaRPr sz="1100">
              <a:solidFill>
                <a:srgbClr val="FFFFFF"/>
              </a:solidFill>
              <a:latin typeface="Arimo"/>
              <a:ea typeface="Arimo"/>
              <a:cs typeface="Arimo"/>
              <a:sym typeface="Arimo"/>
            </a:endParaRPr>
          </a:p>
        </p:txBody>
      </p:sp>
      <p:sp>
        <p:nvSpPr>
          <p:cNvPr id="169" name="Google Shape;169;p29"/>
          <p:cNvSpPr txBox="1"/>
          <p:nvPr/>
        </p:nvSpPr>
        <p:spPr>
          <a:xfrm>
            <a:off x="1920000" y="8075575"/>
            <a:ext cx="3000000" cy="43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419" sz="1200">
                <a:solidFill>
                  <a:srgbClr val="FD7747"/>
                </a:solidFill>
                <a:latin typeface="Spartan"/>
                <a:ea typeface="Spartan"/>
                <a:cs typeface="Spartan"/>
                <a:sym typeface="Spartan"/>
              </a:rPr>
              <a:t>www.universoinclusivo.org</a:t>
            </a:r>
            <a:endParaRPr sz="1200">
              <a:solidFill>
                <a:srgbClr val="FD7747"/>
              </a:solidFill>
              <a:latin typeface="Spartan"/>
              <a:ea typeface="Spartan"/>
              <a:cs typeface="Spartan"/>
              <a:sym typeface="Spartan"/>
            </a:endParaRPr>
          </a:p>
        </p:txBody>
      </p:sp>
      <p:sp>
        <p:nvSpPr>
          <p:cNvPr id="170" name="Google Shape;170;p29"/>
          <p:cNvSpPr txBox="1"/>
          <p:nvPr>
            <p:ph type="title"/>
          </p:nvPr>
        </p:nvSpPr>
        <p:spPr>
          <a:xfrm>
            <a:off x="461750" y="5184824"/>
            <a:ext cx="6373800" cy="489000"/>
          </a:xfrm>
          <a:prstGeom prst="rect">
            <a:avLst/>
          </a:prstGeom>
        </p:spPr>
        <p:txBody>
          <a:bodyPr anchorCtr="0" anchor="t" bIns="80400" lIns="80400" spcFirstLastPara="1" rIns="80400" wrap="square" tIns="80400">
            <a:noAutofit/>
          </a:bodyPr>
          <a:lstStyle/>
          <a:p>
            <a:pPr indent="0" lvl="0" marL="0" rtl="0" algn="l">
              <a:spcBef>
                <a:spcPts val="0"/>
              </a:spcBef>
              <a:spcAft>
                <a:spcPts val="0"/>
              </a:spcAft>
              <a:buNone/>
            </a:pPr>
            <a:r>
              <a:rPr lang="es-419" sz="2100">
                <a:solidFill>
                  <a:srgbClr val="FD7747"/>
                </a:solidFill>
                <a:latin typeface="Atma"/>
                <a:ea typeface="Atma"/>
                <a:cs typeface="Atma"/>
                <a:sym typeface="Atma"/>
              </a:rPr>
              <a:t>Preguntas para seguir explorando</a:t>
            </a:r>
            <a:endParaRPr sz="2100">
              <a:solidFill>
                <a:srgbClr val="FD7747"/>
              </a:solidFill>
              <a:latin typeface="Atma"/>
              <a:ea typeface="Atma"/>
              <a:cs typeface="Atma"/>
              <a:sym typeface="Atma"/>
            </a:endParaRPr>
          </a:p>
          <a:p>
            <a:pPr indent="0" lvl="0" marL="0" rtl="0" algn="l">
              <a:spcBef>
                <a:spcPts val="0"/>
              </a:spcBef>
              <a:spcAft>
                <a:spcPts val="0"/>
              </a:spcAft>
              <a:buNone/>
            </a:pPr>
            <a:r>
              <a:t/>
            </a:r>
            <a:endParaRPr b="1" sz="1200">
              <a:solidFill>
                <a:srgbClr val="FD7747"/>
              </a:solidFill>
              <a:latin typeface="Spartan"/>
              <a:ea typeface="Spartan"/>
              <a:cs typeface="Spartan"/>
              <a:sym typeface="Spartan"/>
            </a:endParaRPr>
          </a:p>
        </p:txBody>
      </p:sp>
      <p:sp>
        <p:nvSpPr>
          <p:cNvPr id="171" name="Google Shape;171;p29"/>
          <p:cNvSpPr txBox="1"/>
          <p:nvPr/>
        </p:nvSpPr>
        <p:spPr>
          <a:xfrm>
            <a:off x="472825" y="5449450"/>
            <a:ext cx="5966100" cy="9621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1000"/>
              </a:spcBef>
              <a:spcAft>
                <a:spcPts val="0"/>
              </a:spcAft>
              <a:buClr>
                <a:schemeClr val="dk1"/>
              </a:buClr>
              <a:buSzPts val="1100"/>
              <a:buFont typeface="Arial"/>
              <a:buNone/>
            </a:pPr>
            <a:r>
              <a:rPr lang="es-419" sz="1100">
                <a:solidFill>
                  <a:schemeClr val="lt1"/>
                </a:solidFill>
                <a:latin typeface="Arimo"/>
                <a:ea typeface="Arimo"/>
                <a:cs typeface="Arimo"/>
                <a:sym typeface="Arimo"/>
              </a:rPr>
              <a:t>En el caso que no surjan preguntas de los propios estudiantes podrían sugerirse algunas: </a:t>
            </a:r>
            <a:endParaRPr sz="1100">
              <a:solidFill>
                <a:schemeClr val="lt1"/>
              </a:solidFill>
              <a:latin typeface="Arimo"/>
              <a:ea typeface="Arimo"/>
              <a:cs typeface="Arimo"/>
              <a:sym typeface="Arimo"/>
            </a:endParaRPr>
          </a:p>
          <a:p>
            <a:pPr indent="-298450" lvl="0" marL="457200" rtl="0" algn="just">
              <a:lnSpc>
                <a:spcPct val="115000"/>
              </a:lnSpc>
              <a:spcBef>
                <a:spcPts val="1000"/>
              </a:spcBef>
              <a:spcAft>
                <a:spcPts val="0"/>
              </a:spcAft>
              <a:buClr>
                <a:schemeClr val="lt1"/>
              </a:buClr>
              <a:buSzPts val="1100"/>
              <a:buFont typeface="Arimo"/>
              <a:buChar char="●"/>
            </a:pPr>
            <a:r>
              <a:rPr lang="es-419" sz="1100">
                <a:solidFill>
                  <a:schemeClr val="lt1"/>
                </a:solidFill>
                <a:latin typeface="Arimo"/>
                <a:ea typeface="Arimo"/>
                <a:cs typeface="Arimo"/>
                <a:sym typeface="Arimo"/>
              </a:rPr>
              <a:t>¿Existe un agujero negro en el centro de nuestra galaxia? </a:t>
            </a:r>
            <a:endParaRPr sz="1100">
              <a:solidFill>
                <a:schemeClr val="lt1"/>
              </a:solidFill>
              <a:latin typeface="Arimo"/>
              <a:ea typeface="Arimo"/>
              <a:cs typeface="Arimo"/>
              <a:sym typeface="Arimo"/>
            </a:endParaRPr>
          </a:p>
          <a:p>
            <a:pPr indent="-298450" lvl="0" marL="457200" rtl="0" algn="just">
              <a:lnSpc>
                <a:spcPct val="115000"/>
              </a:lnSpc>
              <a:spcBef>
                <a:spcPts val="0"/>
              </a:spcBef>
              <a:spcAft>
                <a:spcPts val="0"/>
              </a:spcAft>
              <a:buClr>
                <a:schemeClr val="lt1"/>
              </a:buClr>
              <a:buSzPts val="1100"/>
              <a:buFont typeface="Arimo"/>
              <a:buChar char="●"/>
            </a:pPr>
            <a:r>
              <a:rPr lang="es-419" sz="1100">
                <a:solidFill>
                  <a:schemeClr val="lt1"/>
                </a:solidFill>
                <a:latin typeface="Arimo"/>
                <a:ea typeface="Arimo"/>
                <a:cs typeface="Arimo"/>
                <a:sym typeface="Arimo"/>
              </a:rPr>
              <a:t>¿Cuánto tiempo falta para que el Sol se convierta en Gigante Roja?</a:t>
            </a:r>
            <a:endParaRPr sz="1100">
              <a:solidFill>
                <a:schemeClr val="lt1"/>
              </a:solidFill>
              <a:latin typeface="Arimo"/>
              <a:ea typeface="Arimo"/>
              <a:cs typeface="Arimo"/>
              <a:sym typeface="Arimo"/>
            </a:endParaRPr>
          </a:p>
          <a:p>
            <a:pPr indent="-298450" lvl="0" marL="457200" rtl="0" algn="just">
              <a:lnSpc>
                <a:spcPct val="115000"/>
              </a:lnSpc>
              <a:spcBef>
                <a:spcPts val="0"/>
              </a:spcBef>
              <a:spcAft>
                <a:spcPts val="0"/>
              </a:spcAft>
              <a:buClr>
                <a:schemeClr val="lt1"/>
              </a:buClr>
              <a:buSzPts val="1100"/>
              <a:buFont typeface="Arimo"/>
              <a:buChar char="●"/>
            </a:pPr>
            <a:r>
              <a:rPr lang="es-419" sz="1100">
                <a:solidFill>
                  <a:schemeClr val="lt1"/>
                </a:solidFill>
                <a:latin typeface="Arimo"/>
                <a:ea typeface="Arimo"/>
                <a:cs typeface="Arimo"/>
                <a:sym typeface="Arimo"/>
              </a:rPr>
              <a:t>¿Cuánto tiempo se demora una protoestrella en convertirse en un agujero negro?</a:t>
            </a:r>
            <a:endParaRPr sz="1100">
              <a:solidFill>
                <a:schemeClr val="lt1"/>
              </a:solidFill>
              <a:latin typeface="Arimo"/>
              <a:ea typeface="Arimo"/>
              <a:cs typeface="Arimo"/>
              <a:sym typeface="Arimo"/>
            </a:endParaRPr>
          </a:p>
          <a:p>
            <a:pPr indent="0" lvl="0" marL="0" rtl="0" algn="just">
              <a:lnSpc>
                <a:spcPct val="115000"/>
              </a:lnSpc>
              <a:spcBef>
                <a:spcPts val="1000"/>
              </a:spcBef>
              <a:spcAft>
                <a:spcPts val="0"/>
              </a:spcAft>
              <a:buClr>
                <a:schemeClr val="dk1"/>
              </a:buClr>
              <a:buSzPts val="1100"/>
              <a:buFont typeface="Arial"/>
              <a:buNone/>
            </a:pPr>
            <a:r>
              <a:t/>
            </a:r>
            <a:endParaRPr sz="1100">
              <a:solidFill>
                <a:schemeClr val="lt1"/>
              </a:solidFill>
              <a:latin typeface="Arimo"/>
              <a:ea typeface="Arimo"/>
              <a:cs typeface="Arimo"/>
              <a:sym typeface="Arimo"/>
            </a:endParaRPr>
          </a:p>
          <a:p>
            <a:pPr indent="0" lvl="0" marL="0" rtl="0" algn="just">
              <a:lnSpc>
                <a:spcPct val="115000"/>
              </a:lnSpc>
              <a:spcBef>
                <a:spcPts val="1100"/>
              </a:spcBef>
              <a:spcAft>
                <a:spcPts val="1100"/>
              </a:spcAft>
              <a:buNone/>
            </a:pPr>
            <a:r>
              <a:t/>
            </a:r>
            <a:endParaRPr sz="1100">
              <a:solidFill>
                <a:srgbClr val="FFFFFF"/>
              </a:solidFill>
              <a:latin typeface="Arimo"/>
              <a:ea typeface="Arimo"/>
              <a:cs typeface="Arimo"/>
              <a:sym typeface="Arimo"/>
            </a:endParaRPr>
          </a:p>
        </p:txBody>
      </p:sp>
      <p:sp>
        <p:nvSpPr>
          <p:cNvPr id="172" name="Google Shape;172;p29"/>
          <p:cNvSpPr/>
          <p:nvPr/>
        </p:nvSpPr>
        <p:spPr>
          <a:xfrm>
            <a:off x="-10750" y="0"/>
            <a:ext cx="6850800" cy="195300"/>
          </a:xfrm>
          <a:prstGeom prst="rect">
            <a:avLst/>
          </a:prstGeom>
          <a:solidFill>
            <a:srgbClr val="FD77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3" name="Google Shape;173;p29"/>
          <p:cNvPicPr preferRelativeResize="0"/>
          <p:nvPr/>
        </p:nvPicPr>
        <p:blipFill>
          <a:blip r:embed="rId3">
            <a:alphaModFix/>
          </a:blip>
          <a:stretch>
            <a:fillRect/>
          </a:stretch>
        </p:blipFill>
        <p:spPr>
          <a:xfrm>
            <a:off x="5202773" y="7147125"/>
            <a:ext cx="450201" cy="750350"/>
          </a:xfrm>
          <a:prstGeom prst="rect">
            <a:avLst/>
          </a:prstGeom>
          <a:noFill/>
          <a:ln>
            <a:noFill/>
          </a:ln>
        </p:spPr>
      </p:pic>
      <p:pic>
        <p:nvPicPr>
          <p:cNvPr id="174" name="Google Shape;174;p29"/>
          <p:cNvPicPr preferRelativeResize="0"/>
          <p:nvPr/>
        </p:nvPicPr>
        <p:blipFill>
          <a:blip r:embed="rId4">
            <a:alphaModFix/>
          </a:blip>
          <a:stretch>
            <a:fillRect/>
          </a:stretch>
        </p:blipFill>
        <p:spPr>
          <a:xfrm>
            <a:off x="4350350" y="6638925"/>
            <a:ext cx="680775" cy="1134640"/>
          </a:xfrm>
          <a:prstGeom prst="rect">
            <a:avLst/>
          </a:prstGeom>
          <a:noFill/>
          <a:ln>
            <a:noFill/>
          </a:ln>
        </p:spPr>
      </p:pic>
      <p:pic>
        <p:nvPicPr>
          <p:cNvPr id="175" name="Google Shape;175;p29"/>
          <p:cNvPicPr preferRelativeResize="0"/>
          <p:nvPr/>
        </p:nvPicPr>
        <p:blipFill>
          <a:blip r:embed="rId5">
            <a:alphaModFix/>
          </a:blip>
          <a:stretch>
            <a:fillRect/>
          </a:stretch>
        </p:blipFill>
        <p:spPr>
          <a:xfrm>
            <a:off x="575461" y="7237875"/>
            <a:ext cx="680763" cy="1134600"/>
          </a:xfrm>
          <a:prstGeom prst="rect">
            <a:avLst/>
          </a:prstGeom>
          <a:noFill/>
          <a:ln>
            <a:noFill/>
          </a:ln>
        </p:spPr>
      </p:pic>
      <p:pic>
        <p:nvPicPr>
          <p:cNvPr id="176" name="Google Shape;176;p29"/>
          <p:cNvPicPr preferRelativeResize="0"/>
          <p:nvPr/>
        </p:nvPicPr>
        <p:blipFill rotWithShape="1">
          <a:blip r:embed="rId6">
            <a:alphaModFix/>
          </a:blip>
          <a:srcRect b="0" l="0" r="0" t="35670"/>
          <a:stretch/>
        </p:blipFill>
        <p:spPr>
          <a:xfrm>
            <a:off x="1437600" y="7019925"/>
            <a:ext cx="809226" cy="956785"/>
          </a:xfrm>
          <a:prstGeom prst="rect">
            <a:avLst/>
          </a:prstGeom>
          <a:noFill/>
          <a:ln>
            <a:noFill/>
          </a:ln>
        </p:spPr>
      </p:pic>
      <p:pic>
        <p:nvPicPr>
          <p:cNvPr id="177" name="Google Shape;177;p29"/>
          <p:cNvPicPr preferRelativeResize="0"/>
          <p:nvPr/>
        </p:nvPicPr>
        <p:blipFill>
          <a:blip r:embed="rId7">
            <a:alphaModFix/>
          </a:blip>
          <a:stretch>
            <a:fillRect/>
          </a:stretch>
        </p:blipFill>
        <p:spPr>
          <a:xfrm>
            <a:off x="2437725" y="5638110"/>
            <a:ext cx="1668576" cy="2899465"/>
          </a:xfrm>
          <a:prstGeom prst="rect">
            <a:avLst/>
          </a:prstGeom>
          <a:noFill/>
          <a:ln>
            <a:noFill/>
          </a:ln>
        </p:spPr>
      </p:pic>
      <p:pic>
        <p:nvPicPr>
          <p:cNvPr id="178" name="Google Shape;178;p29"/>
          <p:cNvPicPr preferRelativeResize="0"/>
          <p:nvPr/>
        </p:nvPicPr>
        <p:blipFill rotWithShape="1">
          <a:blip r:embed="rId8">
            <a:alphaModFix/>
          </a:blip>
          <a:srcRect b="0" l="0" r="0" t="49331"/>
          <a:stretch/>
        </p:blipFill>
        <p:spPr>
          <a:xfrm rot="-1165137">
            <a:off x="5572676" y="7628740"/>
            <a:ext cx="1074520" cy="95219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82" name="Shape 182"/>
        <p:cNvGrpSpPr/>
        <p:nvPr/>
      </p:nvGrpSpPr>
      <p:grpSpPr>
        <a:xfrm>
          <a:off x="0" y="0"/>
          <a:ext cx="0" cy="0"/>
          <a:chOff x="0" y="0"/>
          <a:chExt cx="0" cy="0"/>
        </a:xfrm>
      </p:grpSpPr>
      <p:sp>
        <p:nvSpPr>
          <p:cNvPr id="183" name="Google Shape;183;p30"/>
          <p:cNvSpPr/>
          <p:nvPr/>
        </p:nvSpPr>
        <p:spPr>
          <a:xfrm>
            <a:off x="640400" y="7300025"/>
            <a:ext cx="1279500" cy="3189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30"/>
          <p:cNvSpPr/>
          <p:nvPr/>
        </p:nvSpPr>
        <p:spPr>
          <a:xfrm>
            <a:off x="640400" y="6930025"/>
            <a:ext cx="730200" cy="3189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30"/>
          <p:cNvSpPr/>
          <p:nvPr/>
        </p:nvSpPr>
        <p:spPr>
          <a:xfrm>
            <a:off x="640400" y="6560025"/>
            <a:ext cx="1093200" cy="3189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30"/>
          <p:cNvSpPr/>
          <p:nvPr/>
        </p:nvSpPr>
        <p:spPr>
          <a:xfrm>
            <a:off x="707875" y="4893838"/>
            <a:ext cx="786300" cy="2871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30"/>
          <p:cNvSpPr/>
          <p:nvPr/>
        </p:nvSpPr>
        <p:spPr>
          <a:xfrm>
            <a:off x="549025" y="2052350"/>
            <a:ext cx="2170800" cy="19167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30"/>
          <p:cNvSpPr txBox="1"/>
          <p:nvPr>
            <p:ph type="title"/>
          </p:nvPr>
        </p:nvSpPr>
        <p:spPr>
          <a:xfrm>
            <a:off x="461761" y="595149"/>
            <a:ext cx="6373800" cy="962100"/>
          </a:xfrm>
          <a:prstGeom prst="rect">
            <a:avLst/>
          </a:prstGeom>
        </p:spPr>
        <p:txBody>
          <a:bodyPr anchorCtr="0" anchor="t" bIns="80400" lIns="80400" spcFirstLastPara="1" rIns="80400" wrap="square" tIns="80400">
            <a:noAutofit/>
          </a:bodyPr>
          <a:lstStyle/>
          <a:p>
            <a:pPr indent="0" lvl="0" marL="0" rtl="0" algn="l">
              <a:spcBef>
                <a:spcPts val="0"/>
              </a:spcBef>
              <a:spcAft>
                <a:spcPts val="0"/>
              </a:spcAft>
              <a:buNone/>
            </a:pPr>
            <a:r>
              <a:rPr lang="es-419" sz="3600">
                <a:latin typeface="Spartan Thin"/>
                <a:ea typeface="Spartan Thin"/>
                <a:cs typeface="Spartan Thin"/>
                <a:sym typeface="Spartan Thin"/>
              </a:rPr>
              <a:t>FICHA TÉCNICA</a:t>
            </a:r>
            <a:endParaRPr sz="3600">
              <a:latin typeface="Spartan Thin"/>
              <a:ea typeface="Spartan Thin"/>
              <a:cs typeface="Spartan Thin"/>
              <a:sym typeface="Spartan Thin"/>
            </a:endParaRPr>
          </a:p>
        </p:txBody>
      </p:sp>
      <p:sp>
        <p:nvSpPr>
          <p:cNvPr id="189" name="Google Shape;189;p30"/>
          <p:cNvSpPr txBox="1"/>
          <p:nvPr>
            <p:ph type="title"/>
          </p:nvPr>
        </p:nvSpPr>
        <p:spPr>
          <a:xfrm>
            <a:off x="537957" y="1105525"/>
            <a:ext cx="2412600" cy="962100"/>
          </a:xfrm>
          <a:prstGeom prst="rect">
            <a:avLst/>
          </a:prstGeom>
        </p:spPr>
        <p:txBody>
          <a:bodyPr anchorCtr="0" anchor="t" bIns="80400" lIns="80400" spcFirstLastPara="1" rIns="80400" wrap="square" tIns="80400">
            <a:noAutofit/>
          </a:bodyPr>
          <a:lstStyle/>
          <a:p>
            <a:pPr indent="0" lvl="0" marL="0" rtl="0" algn="l">
              <a:spcBef>
                <a:spcPts val="0"/>
              </a:spcBef>
              <a:spcAft>
                <a:spcPts val="0"/>
              </a:spcAft>
              <a:buClr>
                <a:schemeClr val="dk1"/>
              </a:buClr>
              <a:buSzPts val="1100"/>
              <a:buFont typeface="Arial"/>
              <a:buNone/>
            </a:pPr>
            <a:r>
              <a:rPr b="1" lang="es-419" sz="1900">
                <a:solidFill>
                  <a:schemeClr val="lt1"/>
                </a:solidFill>
                <a:latin typeface="Spartan"/>
                <a:ea typeface="Spartan"/>
                <a:cs typeface="Spartan"/>
                <a:sym typeface="Spartan"/>
              </a:rPr>
              <a:t>Vida de Estrella</a:t>
            </a:r>
            <a:endParaRPr b="1" sz="1900">
              <a:solidFill>
                <a:srgbClr val="FFFFFF"/>
              </a:solidFill>
              <a:latin typeface="Spartan"/>
              <a:ea typeface="Spartan"/>
              <a:cs typeface="Spartan"/>
              <a:sym typeface="Spartan"/>
            </a:endParaRPr>
          </a:p>
        </p:txBody>
      </p:sp>
      <p:sp>
        <p:nvSpPr>
          <p:cNvPr id="190" name="Google Shape;190;p30"/>
          <p:cNvSpPr txBox="1"/>
          <p:nvPr>
            <p:ph type="title"/>
          </p:nvPr>
        </p:nvSpPr>
        <p:spPr>
          <a:xfrm>
            <a:off x="549025" y="1626525"/>
            <a:ext cx="2533800" cy="489000"/>
          </a:xfrm>
          <a:prstGeom prst="rect">
            <a:avLst/>
          </a:prstGeom>
        </p:spPr>
        <p:txBody>
          <a:bodyPr anchorCtr="0" anchor="t" bIns="80400" lIns="80400" spcFirstLastPara="1" rIns="80400" wrap="square" tIns="80400">
            <a:noAutofit/>
          </a:bodyPr>
          <a:lstStyle/>
          <a:p>
            <a:pPr indent="0" lvl="0" marL="0" rtl="0" algn="l">
              <a:spcBef>
                <a:spcPts val="0"/>
              </a:spcBef>
              <a:spcAft>
                <a:spcPts val="0"/>
              </a:spcAft>
              <a:buNone/>
            </a:pPr>
            <a:r>
              <a:rPr lang="es-419" sz="2100">
                <a:solidFill>
                  <a:srgbClr val="FD7747"/>
                </a:solidFill>
                <a:latin typeface="Atma"/>
                <a:ea typeface="Atma"/>
                <a:cs typeface="Atma"/>
                <a:sym typeface="Atma"/>
              </a:rPr>
              <a:t>Conceptos</a:t>
            </a:r>
            <a:endParaRPr sz="2100">
              <a:solidFill>
                <a:srgbClr val="FD7747"/>
              </a:solidFill>
              <a:latin typeface="Atma"/>
              <a:ea typeface="Atma"/>
              <a:cs typeface="Atma"/>
              <a:sym typeface="Atma"/>
            </a:endParaRPr>
          </a:p>
        </p:txBody>
      </p:sp>
      <p:sp>
        <p:nvSpPr>
          <p:cNvPr id="191" name="Google Shape;191;p30"/>
          <p:cNvSpPr txBox="1"/>
          <p:nvPr>
            <p:ph type="title"/>
          </p:nvPr>
        </p:nvSpPr>
        <p:spPr>
          <a:xfrm>
            <a:off x="549025" y="4155975"/>
            <a:ext cx="2056200" cy="489000"/>
          </a:xfrm>
          <a:prstGeom prst="rect">
            <a:avLst/>
          </a:prstGeom>
        </p:spPr>
        <p:txBody>
          <a:bodyPr anchorCtr="0" anchor="t" bIns="80400" lIns="80400" spcFirstLastPara="1" rIns="80400" wrap="square" tIns="80400">
            <a:noAutofit/>
          </a:bodyPr>
          <a:lstStyle/>
          <a:p>
            <a:pPr indent="0" lvl="0" marL="0" rtl="0" algn="l">
              <a:spcBef>
                <a:spcPts val="0"/>
              </a:spcBef>
              <a:spcAft>
                <a:spcPts val="0"/>
              </a:spcAft>
              <a:buClr>
                <a:schemeClr val="dk1"/>
              </a:buClr>
              <a:buSzPts val="1100"/>
              <a:buFont typeface="Arial"/>
              <a:buNone/>
            </a:pPr>
            <a:r>
              <a:rPr lang="es-419" sz="2100">
                <a:solidFill>
                  <a:srgbClr val="FD7747"/>
                </a:solidFill>
                <a:latin typeface="Atma"/>
                <a:ea typeface="Atma"/>
                <a:cs typeface="Atma"/>
                <a:sym typeface="Atma"/>
              </a:rPr>
              <a:t>Bases Curriculares</a:t>
            </a:r>
            <a:endParaRPr sz="2100">
              <a:solidFill>
                <a:srgbClr val="FD7747"/>
              </a:solidFill>
              <a:latin typeface="Atma"/>
              <a:ea typeface="Atma"/>
              <a:cs typeface="Atma"/>
              <a:sym typeface="Atma"/>
            </a:endParaRPr>
          </a:p>
          <a:p>
            <a:pPr indent="0" lvl="0" marL="0" rtl="0" algn="l">
              <a:spcBef>
                <a:spcPts val="0"/>
              </a:spcBef>
              <a:spcAft>
                <a:spcPts val="0"/>
              </a:spcAft>
              <a:buNone/>
            </a:pPr>
            <a:r>
              <a:t/>
            </a:r>
            <a:endParaRPr b="1" sz="1200">
              <a:latin typeface="Spartan"/>
              <a:ea typeface="Spartan"/>
              <a:cs typeface="Spartan"/>
              <a:sym typeface="Spartan"/>
            </a:endParaRPr>
          </a:p>
        </p:txBody>
      </p:sp>
      <p:sp>
        <p:nvSpPr>
          <p:cNvPr id="192" name="Google Shape;192;p30"/>
          <p:cNvSpPr txBox="1"/>
          <p:nvPr/>
        </p:nvSpPr>
        <p:spPr>
          <a:xfrm>
            <a:off x="625225" y="2107725"/>
            <a:ext cx="2533800" cy="642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s-419" sz="1000">
                <a:latin typeface="Spartan"/>
                <a:ea typeface="Spartan"/>
                <a:cs typeface="Spartan"/>
                <a:sym typeface="Spartan"/>
              </a:rPr>
              <a:t>ENANA BLANCA</a:t>
            </a:r>
            <a:endParaRPr b="1" sz="1000">
              <a:latin typeface="Spartan"/>
              <a:ea typeface="Spartan"/>
              <a:cs typeface="Spartan"/>
              <a:sym typeface="Spartan"/>
            </a:endParaRPr>
          </a:p>
          <a:p>
            <a:pPr indent="0" lvl="0" marL="0" rtl="0" algn="l">
              <a:lnSpc>
                <a:spcPct val="115000"/>
              </a:lnSpc>
              <a:spcBef>
                <a:spcPts val="0"/>
              </a:spcBef>
              <a:spcAft>
                <a:spcPts val="0"/>
              </a:spcAft>
              <a:buNone/>
            </a:pPr>
            <a:r>
              <a:rPr b="1" lang="es-419" sz="1000">
                <a:latin typeface="Spartan"/>
                <a:ea typeface="Spartan"/>
                <a:cs typeface="Spartan"/>
                <a:sym typeface="Spartan"/>
              </a:rPr>
              <a:t>GIGANTE ROJA</a:t>
            </a:r>
            <a:endParaRPr b="1" sz="1000">
              <a:latin typeface="Spartan"/>
              <a:ea typeface="Spartan"/>
              <a:cs typeface="Spartan"/>
              <a:sym typeface="Spartan"/>
            </a:endParaRPr>
          </a:p>
          <a:p>
            <a:pPr indent="0" lvl="0" marL="0" rtl="0" algn="l">
              <a:lnSpc>
                <a:spcPct val="115000"/>
              </a:lnSpc>
              <a:spcBef>
                <a:spcPts val="0"/>
              </a:spcBef>
              <a:spcAft>
                <a:spcPts val="0"/>
              </a:spcAft>
              <a:buNone/>
            </a:pPr>
            <a:r>
              <a:rPr b="1" lang="es-419" sz="1000">
                <a:latin typeface="Spartan"/>
                <a:ea typeface="Spartan"/>
                <a:cs typeface="Spartan"/>
                <a:sym typeface="Spartan"/>
              </a:rPr>
              <a:t>ENANA ROJA</a:t>
            </a:r>
            <a:endParaRPr b="1" sz="1000">
              <a:latin typeface="Spartan"/>
              <a:ea typeface="Spartan"/>
              <a:cs typeface="Spartan"/>
              <a:sym typeface="Spartan"/>
            </a:endParaRPr>
          </a:p>
          <a:p>
            <a:pPr indent="0" lvl="0" marL="0" rtl="0" algn="l">
              <a:lnSpc>
                <a:spcPct val="115000"/>
              </a:lnSpc>
              <a:spcBef>
                <a:spcPts val="0"/>
              </a:spcBef>
              <a:spcAft>
                <a:spcPts val="0"/>
              </a:spcAft>
              <a:buNone/>
            </a:pPr>
            <a:r>
              <a:rPr b="1" lang="es-419" sz="1000">
                <a:latin typeface="Spartan"/>
                <a:ea typeface="Spartan"/>
                <a:cs typeface="Spartan"/>
                <a:sym typeface="Spartan"/>
              </a:rPr>
              <a:t>SUPERNOVA</a:t>
            </a:r>
            <a:endParaRPr b="1" sz="1000">
              <a:latin typeface="Spartan"/>
              <a:ea typeface="Spartan"/>
              <a:cs typeface="Spartan"/>
              <a:sym typeface="Spartan"/>
            </a:endParaRPr>
          </a:p>
          <a:p>
            <a:pPr indent="0" lvl="0" marL="0" rtl="0" algn="l">
              <a:lnSpc>
                <a:spcPct val="115000"/>
              </a:lnSpc>
              <a:spcBef>
                <a:spcPts val="0"/>
              </a:spcBef>
              <a:spcAft>
                <a:spcPts val="0"/>
              </a:spcAft>
              <a:buNone/>
            </a:pPr>
            <a:r>
              <a:rPr b="1" lang="es-419" sz="1000">
                <a:latin typeface="Spartan"/>
                <a:ea typeface="Spartan"/>
                <a:cs typeface="Spartan"/>
                <a:sym typeface="Spartan"/>
              </a:rPr>
              <a:t>NEBULOSA PLANETARIA</a:t>
            </a:r>
            <a:endParaRPr b="1" sz="1000">
              <a:latin typeface="Spartan"/>
              <a:ea typeface="Spartan"/>
              <a:cs typeface="Spartan"/>
              <a:sym typeface="Spartan"/>
            </a:endParaRPr>
          </a:p>
          <a:p>
            <a:pPr indent="0" lvl="0" marL="0" rtl="0" algn="l">
              <a:lnSpc>
                <a:spcPct val="115000"/>
              </a:lnSpc>
              <a:spcBef>
                <a:spcPts val="0"/>
              </a:spcBef>
              <a:spcAft>
                <a:spcPts val="0"/>
              </a:spcAft>
              <a:buClr>
                <a:schemeClr val="dk1"/>
              </a:buClr>
              <a:buSzPts val="1100"/>
              <a:buFont typeface="Arial"/>
              <a:buNone/>
            </a:pPr>
            <a:r>
              <a:rPr b="1" lang="es-419" sz="1000">
                <a:solidFill>
                  <a:schemeClr val="dk1"/>
                </a:solidFill>
                <a:latin typeface="Spartan"/>
                <a:ea typeface="Spartan"/>
                <a:cs typeface="Spartan"/>
                <a:sym typeface="Spartan"/>
              </a:rPr>
              <a:t>SUPERGIGANTE ROJA</a:t>
            </a:r>
            <a:endParaRPr b="1" sz="1000">
              <a:latin typeface="Spartan"/>
              <a:ea typeface="Spartan"/>
              <a:cs typeface="Spartan"/>
              <a:sym typeface="Spartan"/>
            </a:endParaRPr>
          </a:p>
          <a:p>
            <a:pPr indent="0" lvl="0" marL="0" rtl="0" algn="l">
              <a:lnSpc>
                <a:spcPct val="115000"/>
              </a:lnSpc>
              <a:spcBef>
                <a:spcPts val="0"/>
              </a:spcBef>
              <a:spcAft>
                <a:spcPts val="0"/>
              </a:spcAft>
              <a:buNone/>
            </a:pPr>
            <a:r>
              <a:rPr b="1" lang="es-419" sz="1000">
                <a:latin typeface="Spartan"/>
                <a:ea typeface="Spartan"/>
                <a:cs typeface="Spartan"/>
                <a:sym typeface="Spartan"/>
              </a:rPr>
              <a:t>PROTOESTRELLA</a:t>
            </a:r>
            <a:endParaRPr b="1" sz="1000">
              <a:latin typeface="Spartan"/>
              <a:ea typeface="Spartan"/>
              <a:cs typeface="Spartan"/>
              <a:sym typeface="Spartan"/>
            </a:endParaRPr>
          </a:p>
          <a:p>
            <a:pPr indent="0" lvl="0" marL="0" rtl="0" algn="l">
              <a:lnSpc>
                <a:spcPct val="115000"/>
              </a:lnSpc>
              <a:spcBef>
                <a:spcPts val="0"/>
              </a:spcBef>
              <a:spcAft>
                <a:spcPts val="0"/>
              </a:spcAft>
              <a:buNone/>
            </a:pPr>
            <a:r>
              <a:rPr b="1" lang="es-419" sz="1000">
                <a:latin typeface="Spartan"/>
                <a:ea typeface="Spartan"/>
                <a:cs typeface="Spartan"/>
                <a:sym typeface="Spartan"/>
              </a:rPr>
              <a:t>ESTRELLA DE NEUTRONES</a:t>
            </a:r>
            <a:endParaRPr b="1" sz="1000">
              <a:latin typeface="Spartan"/>
              <a:ea typeface="Spartan"/>
              <a:cs typeface="Spartan"/>
              <a:sym typeface="Spartan"/>
            </a:endParaRPr>
          </a:p>
          <a:p>
            <a:pPr indent="0" lvl="0" marL="0" rtl="0" algn="l">
              <a:lnSpc>
                <a:spcPct val="115000"/>
              </a:lnSpc>
              <a:spcBef>
                <a:spcPts val="0"/>
              </a:spcBef>
              <a:spcAft>
                <a:spcPts val="0"/>
              </a:spcAft>
              <a:buNone/>
            </a:pPr>
            <a:r>
              <a:rPr b="1" lang="es-419" sz="1000">
                <a:latin typeface="Spartan"/>
                <a:ea typeface="Spartan"/>
                <a:cs typeface="Spartan"/>
                <a:sym typeface="Spartan"/>
              </a:rPr>
              <a:t>AGUJERO NEGRO</a:t>
            </a:r>
            <a:endParaRPr b="1" sz="1000">
              <a:latin typeface="Spartan"/>
              <a:ea typeface="Spartan"/>
              <a:cs typeface="Spartan"/>
              <a:sym typeface="Spartan"/>
            </a:endParaRPr>
          </a:p>
          <a:p>
            <a:pPr indent="0" lvl="0" marL="0" rtl="0" algn="l">
              <a:lnSpc>
                <a:spcPct val="115000"/>
              </a:lnSpc>
              <a:spcBef>
                <a:spcPts val="0"/>
              </a:spcBef>
              <a:spcAft>
                <a:spcPts val="0"/>
              </a:spcAft>
              <a:buClr>
                <a:schemeClr val="dk1"/>
              </a:buClr>
              <a:buSzPts val="1100"/>
              <a:buFont typeface="Arial"/>
              <a:buNone/>
            </a:pPr>
            <a:r>
              <a:t/>
            </a:r>
            <a:endParaRPr b="1" sz="1100"/>
          </a:p>
          <a:p>
            <a:pPr indent="0" lvl="0" marL="0" rtl="0" algn="l">
              <a:lnSpc>
                <a:spcPct val="115000"/>
              </a:lnSpc>
              <a:spcBef>
                <a:spcPts val="0"/>
              </a:spcBef>
              <a:spcAft>
                <a:spcPts val="0"/>
              </a:spcAft>
              <a:buClr>
                <a:schemeClr val="dk1"/>
              </a:buClr>
              <a:buSzPts val="1100"/>
              <a:buFont typeface="Arial"/>
              <a:buNone/>
            </a:pPr>
            <a:r>
              <a:t/>
            </a:r>
            <a:endParaRPr sz="1000">
              <a:solidFill>
                <a:srgbClr val="545454"/>
              </a:solidFill>
              <a:highlight>
                <a:srgbClr val="FFFFFF"/>
              </a:highlight>
            </a:endParaRPr>
          </a:p>
          <a:p>
            <a:pPr indent="0" lvl="0" marL="0" rtl="0" algn="l">
              <a:lnSpc>
                <a:spcPct val="115000"/>
              </a:lnSpc>
              <a:spcBef>
                <a:spcPts val="0"/>
              </a:spcBef>
              <a:spcAft>
                <a:spcPts val="0"/>
              </a:spcAft>
              <a:buNone/>
            </a:pPr>
            <a:r>
              <a:t/>
            </a:r>
            <a:endParaRPr b="1" sz="1000">
              <a:solidFill>
                <a:srgbClr val="171717"/>
              </a:solidFill>
              <a:latin typeface="Spartan"/>
              <a:ea typeface="Spartan"/>
              <a:cs typeface="Spartan"/>
              <a:sym typeface="Spartan"/>
            </a:endParaRPr>
          </a:p>
          <a:p>
            <a:pPr indent="0" lvl="0" marL="0" rtl="0" algn="l">
              <a:lnSpc>
                <a:spcPct val="115000"/>
              </a:lnSpc>
              <a:spcBef>
                <a:spcPts val="0"/>
              </a:spcBef>
              <a:spcAft>
                <a:spcPts val="0"/>
              </a:spcAft>
              <a:buNone/>
            </a:pPr>
            <a:r>
              <a:t/>
            </a:r>
            <a:endParaRPr sz="1100">
              <a:solidFill>
                <a:srgbClr val="FFFFFF"/>
              </a:solidFill>
            </a:endParaRPr>
          </a:p>
          <a:p>
            <a:pPr indent="0" lvl="0" marL="0" rtl="0" algn="l">
              <a:lnSpc>
                <a:spcPct val="115000"/>
              </a:lnSpc>
              <a:spcBef>
                <a:spcPts val="0"/>
              </a:spcBef>
              <a:spcAft>
                <a:spcPts val="0"/>
              </a:spcAft>
              <a:buNone/>
            </a:pPr>
            <a:r>
              <a:t/>
            </a:r>
            <a:endParaRPr sz="1100">
              <a:solidFill>
                <a:srgbClr val="FFFFFF"/>
              </a:solidFill>
            </a:endParaRPr>
          </a:p>
          <a:p>
            <a:pPr indent="0" lvl="0" marL="0" rtl="0" algn="l">
              <a:lnSpc>
                <a:spcPct val="115000"/>
              </a:lnSpc>
              <a:spcBef>
                <a:spcPts val="0"/>
              </a:spcBef>
              <a:spcAft>
                <a:spcPts val="0"/>
              </a:spcAft>
              <a:buNone/>
            </a:pPr>
            <a:r>
              <a:t/>
            </a:r>
            <a:endParaRPr sz="1100">
              <a:solidFill>
                <a:srgbClr val="FFFFFF"/>
              </a:solidFill>
            </a:endParaRPr>
          </a:p>
        </p:txBody>
      </p:sp>
      <p:sp>
        <p:nvSpPr>
          <p:cNvPr id="193" name="Google Shape;193;p30"/>
          <p:cNvSpPr txBox="1"/>
          <p:nvPr/>
        </p:nvSpPr>
        <p:spPr>
          <a:xfrm>
            <a:off x="640400" y="4553013"/>
            <a:ext cx="916500" cy="318900"/>
          </a:xfrm>
          <a:prstGeom prst="rect">
            <a:avLst/>
          </a:prstGeom>
          <a:noFill/>
          <a:ln>
            <a:noFill/>
          </a:ln>
        </p:spPr>
        <p:txBody>
          <a:bodyPr anchorCtr="0" anchor="t" bIns="91425" lIns="91425" spcFirstLastPara="1" rIns="91425" wrap="square" tIns="91425">
            <a:noAutofit/>
          </a:bodyPr>
          <a:lstStyle/>
          <a:p>
            <a:pPr indent="0" lvl="0" marL="0" rtl="0" algn="l">
              <a:lnSpc>
                <a:spcPct val="140000"/>
              </a:lnSpc>
              <a:spcBef>
                <a:spcPts val="0"/>
              </a:spcBef>
              <a:spcAft>
                <a:spcPts val="0"/>
              </a:spcAft>
              <a:buNone/>
            </a:pPr>
            <a:r>
              <a:rPr lang="es-419" sz="1100">
                <a:solidFill>
                  <a:srgbClr val="FFFFFF"/>
                </a:solidFill>
                <a:latin typeface="Arimo"/>
                <a:ea typeface="Arimo"/>
                <a:cs typeface="Arimo"/>
                <a:sym typeface="Arimo"/>
              </a:rPr>
              <a:t>3ro básico</a:t>
            </a:r>
            <a:r>
              <a:rPr lang="es-419" sz="1100">
                <a:solidFill>
                  <a:srgbClr val="FFFFFF"/>
                </a:solidFill>
              </a:rPr>
              <a:t> </a:t>
            </a:r>
            <a:endParaRPr sz="1100">
              <a:solidFill>
                <a:srgbClr val="FFFFFF"/>
              </a:solidFill>
            </a:endParaRPr>
          </a:p>
          <a:p>
            <a:pPr indent="0" lvl="0" marL="0" rtl="0" algn="l">
              <a:lnSpc>
                <a:spcPct val="140000"/>
              </a:lnSpc>
              <a:spcBef>
                <a:spcPts val="1100"/>
              </a:spcBef>
              <a:spcAft>
                <a:spcPts val="1100"/>
              </a:spcAft>
              <a:buNone/>
            </a:pPr>
            <a:r>
              <a:t/>
            </a:r>
            <a:endParaRPr sz="1000">
              <a:solidFill>
                <a:srgbClr val="FFFFFF"/>
              </a:solidFill>
            </a:endParaRPr>
          </a:p>
        </p:txBody>
      </p:sp>
      <p:sp>
        <p:nvSpPr>
          <p:cNvPr id="194" name="Google Shape;194;p30"/>
          <p:cNvSpPr txBox="1"/>
          <p:nvPr/>
        </p:nvSpPr>
        <p:spPr>
          <a:xfrm>
            <a:off x="1920000" y="8075575"/>
            <a:ext cx="3000000" cy="43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419" sz="1200">
                <a:solidFill>
                  <a:srgbClr val="FD7747"/>
                </a:solidFill>
                <a:latin typeface="Spartan"/>
                <a:ea typeface="Spartan"/>
                <a:cs typeface="Spartan"/>
                <a:sym typeface="Spartan"/>
              </a:rPr>
              <a:t>www.universoinclusivo.org</a:t>
            </a:r>
            <a:endParaRPr b="1" sz="1200">
              <a:solidFill>
                <a:srgbClr val="FD7747"/>
              </a:solidFill>
              <a:latin typeface="Spartan"/>
              <a:ea typeface="Spartan"/>
              <a:cs typeface="Spartan"/>
              <a:sym typeface="Spartan"/>
            </a:endParaRPr>
          </a:p>
        </p:txBody>
      </p:sp>
      <p:sp>
        <p:nvSpPr>
          <p:cNvPr id="195" name="Google Shape;195;p30"/>
          <p:cNvSpPr txBox="1"/>
          <p:nvPr>
            <p:ph type="title"/>
          </p:nvPr>
        </p:nvSpPr>
        <p:spPr>
          <a:xfrm>
            <a:off x="529550" y="6046449"/>
            <a:ext cx="6373800" cy="489000"/>
          </a:xfrm>
          <a:prstGeom prst="rect">
            <a:avLst/>
          </a:prstGeom>
        </p:spPr>
        <p:txBody>
          <a:bodyPr anchorCtr="0" anchor="t" bIns="80400" lIns="80400" spcFirstLastPara="1" rIns="80400" wrap="square" tIns="80400">
            <a:noAutofit/>
          </a:bodyPr>
          <a:lstStyle/>
          <a:p>
            <a:pPr indent="0" lvl="0" marL="0" rtl="0" algn="l">
              <a:spcBef>
                <a:spcPts val="0"/>
              </a:spcBef>
              <a:spcAft>
                <a:spcPts val="0"/>
              </a:spcAft>
              <a:buNone/>
            </a:pPr>
            <a:r>
              <a:rPr lang="es-419" sz="2100">
                <a:solidFill>
                  <a:srgbClr val="FD7747"/>
                </a:solidFill>
                <a:latin typeface="Atma"/>
                <a:ea typeface="Atma"/>
                <a:cs typeface="Atma"/>
                <a:sym typeface="Atma"/>
              </a:rPr>
              <a:t>Integración con otras asignaturas</a:t>
            </a:r>
            <a:endParaRPr sz="2100">
              <a:solidFill>
                <a:srgbClr val="FD7747"/>
              </a:solidFill>
              <a:latin typeface="Atma"/>
              <a:ea typeface="Atma"/>
              <a:cs typeface="Atma"/>
              <a:sym typeface="Atma"/>
            </a:endParaRPr>
          </a:p>
          <a:p>
            <a:pPr indent="0" lvl="0" marL="0" rtl="0" algn="l">
              <a:spcBef>
                <a:spcPts val="0"/>
              </a:spcBef>
              <a:spcAft>
                <a:spcPts val="0"/>
              </a:spcAft>
              <a:buNone/>
            </a:pPr>
            <a:r>
              <a:t/>
            </a:r>
            <a:endParaRPr b="1" sz="1200">
              <a:latin typeface="Spartan"/>
              <a:ea typeface="Spartan"/>
              <a:cs typeface="Spartan"/>
              <a:sym typeface="Spartan"/>
            </a:endParaRPr>
          </a:p>
        </p:txBody>
      </p:sp>
      <p:sp>
        <p:nvSpPr>
          <p:cNvPr id="196" name="Google Shape;196;p30"/>
          <p:cNvSpPr/>
          <p:nvPr/>
        </p:nvSpPr>
        <p:spPr>
          <a:xfrm>
            <a:off x="-10750" y="0"/>
            <a:ext cx="6850800" cy="195300"/>
          </a:xfrm>
          <a:prstGeom prst="rect">
            <a:avLst/>
          </a:prstGeom>
          <a:solidFill>
            <a:srgbClr val="FD77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30"/>
          <p:cNvSpPr txBox="1"/>
          <p:nvPr>
            <p:ph type="title"/>
          </p:nvPr>
        </p:nvSpPr>
        <p:spPr>
          <a:xfrm>
            <a:off x="4338700" y="4079763"/>
            <a:ext cx="2056200" cy="489000"/>
          </a:xfrm>
          <a:prstGeom prst="rect">
            <a:avLst/>
          </a:prstGeom>
        </p:spPr>
        <p:txBody>
          <a:bodyPr anchorCtr="0" anchor="t" bIns="80400" lIns="80400" spcFirstLastPara="1" rIns="80400" wrap="square" tIns="80400">
            <a:noAutofit/>
          </a:bodyPr>
          <a:lstStyle/>
          <a:p>
            <a:pPr indent="0" lvl="0" marL="0" rtl="0" algn="l">
              <a:spcBef>
                <a:spcPts val="0"/>
              </a:spcBef>
              <a:spcAft>
                <a:spcPts val="0"/>
              </a:spcAft>
              <a:buNone/>
            </a:pPr>
            <a:r>
              <a:rPr lang="es-419" sz="2100">
                <a:solidFill>
                  <a:srgbClr val="FD7747"/>
                </a:solidFill>
                <a:latin typeface="Atma"/>
                <a:ea typeface="Atma"/>
                <a:cs typeface="Atma"/>
                <a:sym typeface="Atma"/>
              </a:rPr>
              <a:t>Habilidades</a:t>
            </a:r>
            <a:endParaRPr sz="2100">
              <a:solidFill>
                <a:srgbClr val="FD7747"/>
              </a:solidFill>
              <a:latin typeface="Atma"/>
              <a:ea typeface="Atma"/>
              <a:cs typeface="Atma"/>
              <a:sym typeface="Atma"/>
            </a:endParaRPr>
          </a:p>
          <a:p>
            <a:pPr indent="0" lvl="0" marL="0" rtl="0" algn="l">
              <a:spcBef>
                <a:spcPts val="0"/>
              </a:spcBef>
              <a:spcAft>
                <a:spcPts val="0"/>
              </a:spcAft>
              <a:buNone/>
            </a:pPr>
            <a:r>
              <a:t/>
            </a:r>
            <a:endParaRPr b="1" sz="1200">
              <a:latin typeface="Spartan"/>
              <a:ea typeface="Spartan"/>
              <a:cs typeface="Spartan"/>
              <a:sym typeface="Spartan"/>
            </a:endParaRPr>
          </a:p>
        </p:txBody>
      </p:sp>
      <p:sp>
        <p:nvSpPr>
          <p:cNvPr id="198" name="Google Shape;198;p30"/>
          <p:cNvSpPr txBox="1"/>
          <p:nvPr/>
        </p:nvSpPr>
        <p:spPr>
          <a:xfrm>
            <a:off x="4281400" y="4486225"/>
            <a:ext cx="2170800" cy="9621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rgbClr val="FFFFFF"/>
              </a:buClr>
              <a:buSzPts val="1100"/>
              <a:buFont typeface="Arimo"/>
              <a:buChar char="●"/>
            </a:pPr>
            <a:r>
              <a:rPr lang="es-419" sz="1100">
                <a:solidFill>
                  <a:srgbClr val="FFFFFF"/>
                </a:solidFill>
                <a:latin typeface="Arimo"/>
                <a:ea typeface="Arimo"/>
                <a:cs typeface="Arimo"/>
                <a:sym typeface="Arimo"/>
              </a:rPr>
              <a:t>Curiosidad</a:t>
            </a:r>
            <a:endParaRPr sz="1100">
              <a:solidFill>
                <a:srgbClr val="FFFFFF"/>
              </a:solidFill>
              <a:latin typeface="Arimo"/>
              <a:ea typeface="Arimo"/>
              <a:cs typeface="Arimo"/>
              <a:sym typeface="Arimo"/>
            </a:endParaRPr>
          </a:p>
          <a:p>
            <a:pPr indent="-298450" lvl="0" marL="457200" rtl="0" algn="l">
              <a:lnSpc>
                <a:spcPct val="115000"/>
              </a:lnSpc>
              <a:spcBef>
                <a:spcPts val="0"/>
              </a:spcBef>
              <a:spcAft>
                <a:spcPts val="0"/>
              </a:spcAft>
              <a:buClr>
                <a:srgbClr val="FFFFFF"/>
              </a:buClr>
              <a:buSzPts val="1100"/>
              <a:buFont typeface="Arimo"/>
              <a:buChar char="●"/>
            </a:pPr>
            <a:r>
              <a:rPr lang="es-419" sz="1100">
                <a:solidFill>
                  <a:srgbClr val="FFFFFF"/>
                </a:solidFill>
                <a:latin typeface="Arimo"/>
                <a:ea typeface="Arimo"/>
                <a:cs typeface="Arimo"/>
                <a:sym typeface="Arimo"/>
              </a:rPr>
              <a:t>Explorar </a:t>
            </a:r>
            <a:endParaRPr sz="1100">
              <a:solidFill>
                <a:srgbClr val="FFFFFF"/>
              </a:solidFill>
              <a:latin typeface="Arimo"/>
              <a:ea typeface="Arimo"/>
              <a:cs typeface="Arimo"/>
              <a:sym typeface="Arimo"/>
            </a:endParaRPr>
          </a:p>
          <a:p>
            <a:pPr indent="-298450" lvl="0" marL="457200" rtl="0" algn="l">
              <a:lnSpc>
                <a:spcPct val="115000"/>
              </a:lnSpc>
              <a:spcBef>
                <a:spcPts val="0"/>
              </a:spcBef>
              <a:spcAft>
                <a:spcPts val="0"/>
              </a:spcAft>
              <a:buClr>
                <a:srgbClr val="FFFFFF"/>
              </a:buClr>
              <a:buSzPts val="1100"/>
              <a:buFont typeface="Arimo"/>
              <a:buChar char="●"/>
            </a:pPr>
            <a:r>
              <a:rPr lang="es-419" sz="1100">
                <a:solidFill>
                  <a:srgbClr val="FFFFFF"/>
                </a:solidFill>
                <a:latin typeface="Arimo"/>
                <a:ea typeface="Arimo"/>
                <a:cs typeface="Arimo"/>
                <a:sym typeface="Arimo"/>
              </a:rPr>
              <a:t>Sintetizar</a:t>
            </a:r>
            <a:endParaRPr sz="1100">
              <a:solidFill>
                <a:srgbClr val="FFFFFF"/>
              </a:solidFill>
              <a:latin typeface="Arimo"/>
              <a:ea typeface="Arimo"/>
              <a:cs typeface="Arimo"/>
              <a:sym typeface="Arimo"/>
            </a:endParaRPr>
          </a:p>
          <a:p>
            <a:pPr indent="-298450" lvl="0" marL="457200" rtl="0" algn="l">
              <a:lnSpc>
                <a:spcPct val="115000"/>
              </a:lnSpc>
              <a:spcBef>
                <a:spcPts val="0"/>
              </a:spcBef>
              <a:spcAft>
                <a:spcPts val="0"/>
              </a:spcAft>
              <a:buClr>
                <a:srgbClr val="FFFFFF"/>
              </a:buClr>
              <a:buSzPts val="1100"/>
              <a:buFont typeface="Arimo"/>
              <a:buChar char="●"/>
            </a:pPr>
            <a:r>
              <a:rPr lang="es-419" sz="1100">
                <a:solidFill>
                  <a:srgbClr val="FFFFFF"/>
                </a:solidFill>
                <a:latin typeface="Arimo"/>
                <a:ea typeface="Arimo"/>
                <a:cs typeface="Arimo"/>
                <a:sym typeface="Arimo"/>
              </a:rPr>
              <a:t>Inferir</a:t>
            </a:r>
            <a:endParaRPr sz="1100">
              <a:solidFill>
                <a:srgbClr val="FFFFFF"/>
              </a:solidFill>
              <a:latin typeface="Arimo"/>
              <a:ea typeface="Arimo"/>
              <a:cs typeface="Arimo"/>
              <a:sym typeface="Arimo"/>
            </a:endParaRPr>
          </a:p>
          <a:p>
            <a:pPr indent="0" lvl="0" marL="0" rtl="0" algn="l">
              <a:lnSpc>
                <a:spcPct val="115000"/>
              </a:lnSpc>
              <a:spcBef>
                <a:spcPts val="0"/>
              </a:spcBef>
              <a:spcAft>
                <a:spcPts val="2100"/>
              </a:spcAft>
              <a:buNone/>
            </a:pPr>
            <a:r>
              <a:t/>
            </a:r>
            <a:endParaRPr sz="1100">
              <a:solidFill>
                <a:srgbClr val="FFFFFF"/>
              </a:solidFill>
              <a:latin typeface="Arimo"/>
              <a:ea typeface="Arimo"/>
              <a:cs typeface="Arimo"/>
              <a:sym typeface="Arimo"/>
            </a:endParaRPr>
          </a:p>
        </p:txBody>
      </p:sp>
      <p:sp>
        <p:nvSpPr>
          <p:cNvPr id="199" name="Google Shape;199;p30"/>
          <p:cNvSpPr txBox="1"/>
          <p:nvPr/>
        </p:nvSpPr>
        <p:spPr>
          <a:xfrm>
            <a:off x="642350" y="4903013"/>
            <a:ext cx="916500" cy="36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sz="1000">
                <a:solidFill>
                  <a:schemeClr val="dk1"/>
                </a:solidFill>
                <a:latin typeface="Spartan"/>
                <a:ea typeface="Spartan"/>
                <a:cs typeface="Spartan"/>
                <a:sym typeface="Spartan"/>
              </a:rPr>
              <a:t>CN OA08</a:t>
            </a:r>
            <a:endParaRPr sz="1000">
              <a:latin typeface="Spartan"/>
              <a:ea typeface="Spartan"/>
              <a:cs typeface="Spartan"/>
              <a:sym typeface="Spartan"/>
            </a:endParaRPr>
          </a:p>
        </p:txBody>
      </p:sp>
      <p:sp>
        <p:nvSpPr>
          <p:cNvPr id="200" name="Google Shape;200;p30"/>
          <p:cNvSpPr txBox="1"/>
          <p:nvPr/>
        </p:nvSpPr>
        <p:spPr>
          <a:xfrm>
            <a:off x="2533151" y="4515825"/>
            <a:ext cx="1000800" cy="318900"/>
          </a:xfrm>
          <a:prstGeom prst="rect">
            <a:avLst/>
          </a:prstGeom>
          <a:noFill/>
          <a:ln>
            <a:noFill/>
          </a:ln>
        </p:spPr>
        <p:txBody>
          <a:bodyPr anchorCtr="0" anchor="t" bIns="91425" lIns="91425" spcFirstLastPara="1" rIns="91425" wrap="square" tIns="91425">
            <a:noAutofit/>
          </a:bodyPr>
          <a:lstStyle/>
          <a:p>
            <a:pPr indent="0" lvl="0" marL="0" rtl="0" algn="l">
              <a:lnSpc>
                <a:spcPct val="140000"/>
              </a:lnSpc>
              <a:spcBef>
                <a:spcPts val="0"/>
              </a:spcBef>
              <a:spcAft>
                <a:spcPts val="0"/>
              </a:spcAft>
              <a:buNone/>
            </a:pPr>
            <a:r>
              <a:rPr lang="es-419" sz="1100">
                <a:solidFill>
                  <a:srgbClr val="FFFFFF"/>
                </a:solidFill>
                <a:latin typeface="Arimo"/>
                <a:ea typeface="Arimo"/>
                <a:cs typeface="Arimo"/>
                <a:sym typeface="Arimo"/>
              </a:rPr>
              <a:t>7mo básico</a:t>
            </a:r>
            <a:endParaRPr sz="1100">
              <a:solidFill>
                <a:srgbClr val="FFFFFF"/>
              </a:solidFill>
            </a:endParaRPr>
          </a:p>
          <a:p>
            <a:pPr indent="0" lvl="0" marL="0" rtl="0" algn="l">
              <a:lnSpc>
                <a:spcPct val="140000"/>
              </a:lnSpc>
              <a:spcBef>
                <a:spcPts val="1100"/>
              </a:spcBef>
              <a:spcAft>
                <a:spcPts val="1100"/>
              </a:spcAft>
              <a:buNone/>
            </a:pPr>
            <a:r>
              <a:t/>
            </a:r>
            <a:endParaRPr sz="1000">
              <a:solidFill>
                <a:srgbClr val="FFFFFF"/>
              </a:solidFill>
            </a:endParaRPr>
          </a:p>
        </p:txBody>
      </p:sp>
      <p:sp>
        <p:nvSpPr>
          <p:cNvPr id="201" name="Google Shape;201;p30"/>
          <p:cNvSpPr txBox="1"/>
          <p:nvPr/>
        </p:nvSpPr>
        <p:spPr>
          <a:xfrm>
            <a:off x="584275" y="6399125"/>
            <a:ext cx="1521900" cy="11601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1200"/>
              </a:spcBef>
              <a:spcAft>
                <a:spcPts val="0"/>
              </a:spcAft>
              <a:buNone/>
            </a:pPr>
            <a:r>
              <a:rPr b="1" lang="es-419" sz="1100">
                <a:solidFill>
                  <a:schemeClr val="dk1"/>
                </a:solidFill>
                <a:latin typeface="Spartan"/>
                <a:ea typeface="Spartan"/>
                <a:cs typeface="Spartan"/>
                <a:sym typeface="Spartan"/>
              </a:rPr>
              <a:t>LENGUAJE</a:t>
            </a:r>
            <a:endParaRPr b="1" sz="1100">
              <a:solidFill>
                <a:schemeClr val="dk1"/>
              </a:solidFill>
              <a:latin typeface="Spartan"/>
              <a:ea typeface="Spartan"/>
              <a:cs typeface="Spartan"/>
              <a:sym typeface="Spartan"/>
            </a:endParaRPr>
          </a:p>
          <a:p>
            <a:pPr indent="0" lvl="0" marL="0" rtl="0" algn="l">
              <a:lnSpc>
                <a:spcPct val="120000"/>
              </a:lnSpc>
              <a:spcBef>
                <a:spcPts val="1200"/>
              </a:spcBef>
              <a:spcAft>
                <a:spcPts val="0"/>
              </a:spcAft>
              <a:buClr>
                <a:schemeClr val="dk1"/>
              </a:buClr>
              <a:buSzPts val="1100"/>
              <a:buFont typeface="Arial"/>
              <a:buNone/>
            </a:pPr>
            <a:r>
              <a:rPr b="1" lang="es-419" sz="1100">
                <a:solidFill>
                  <a:schemeClr val="dk1"/>
                </a:solidFill>
                <a:latin typeface="Spartan"/>
                <a:ea typeface="Spartan"/>
                <a:cs typeface="Spartan"/>
                <a:sym typeface="Spartan"/>
              </a:rPr>
              <a:t>ARTES</a:t>
            </a:r>
            <a:endParaRPr b="1" sz="1100">
              <a:solidFill>
                <a:schemeClr val="dk1"/>
              </a:solidFill>
              <a:latin typeface="Spartan"/>
              <a:ea typeface="Spartan"/>
              <a:cs typeface="Spartan"/>
              <a:sym typeface="Spartan"/>
            </a:endParaRPr>
          </a:p>
          <a:p>
            <a:pPr indent="0" lvl="0" marL="0" rtl="0" algn="l">
              <a:lnSpc>
                <a:spcPct val="120000"/>
              </a:lnSpc>
              <a:spcBef>
                <a:spcPts val="1200"/>
              </a:spcBef>
              <a:spcAft>
                <a:spcPts val="1200"/>
              </a:spcAft>
              <a:buNone/>
            </a:pPr>
            <a:r>
              <a:rPr b="1" lang="es-419" sz="1100">
                <a:solidFill>
                  <a:schemeClr val="dk1"/>
                </a:solidFill>
                <a:latin typeface="Spartan"/>
                <a:ea typeface="Spartan"/>
                <a:cs typeface="Spartan"/>
                <a:sym typeface="Spartan"/>
              </a:rPr>
              <a:t>MATEMÁTICAS</a:t>
            </a:r>
            <a:endParaRPr b="1" sz="1100">
              <a:solidFill>
                <a:schemeClr val="dk1"/>
              </a:solidFill>
              <a:latin typeface="Spartan"/>
              <a:ea typeface="Spartan"/>
              <a:cs typeface="Spartan"/>
              <a:sym typeface="Spartan"/>
            </a:endParaRPr>
          </a:p>
        </p:txBody>
      </p:sp>
      <p:sp>
        <p:nvSpPr>
          <p:cNvPr id="202" name="Google Shape;202;p30"/>
          <p:cNvSpPr txBox="1"/>
          <p:nvPr/>
        </p:nvSpPr>
        <p:spPr>
          <a:xfrm>
            <a:off x="1920000" y="6878925"/>
            <a:ext cx="4569600" cy="31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sz="1100">
                <a:solidFill>
                  <a:srgbClr val="FFFFFF"/>
                </a:solidFill>
                <a:latin typeface="Arimo"/>
                <a:ea typeface="Arimo"/>
                <a:cs typeface="Arimo"/>
                <a:sym typeface="Arimo"/>
              </a:rPr>
              <a:t>Conocer y experimentar con la obra Noche Estrellada de Van Gogh</a:t>
            </a:r>
            <a:endParaRPr sz="1100">
              <a:solidFill>
                <a:srgbClr val="FFFFFF"/>
              </a:solidFill>
              <a:latin typeface="Arimo"/>
              <a:ea typeface="Arimo"/>
              <a:cs typeface="Arimo"/>
              <a:sym typeface="Arimo"/>
            </a:endParaRPr>
          </a:p>
        </p:txBody>
      </p:sp>
      <p:sp>
        <p:nvSpPr>
          <p:cNvPr id="203" name="Google Shape;203;p30"/>
          <p:cNvSpPr txBox="1"/>
          <p:nvPr/>
        </p:nvSpPr>
        <p:spPr>
          <a:xfrm>
            <a:off x="1919425" y="7241600"/>
            <a:ext cx="4569600" cy="31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sz="1100">
                <a:solidFill>
                  <a:srgbClr val="FFFFFF"/>
                </a:solidFill>
                <a:latin typeface="Arimo"/>
                <a:ea typeface="Arimo"/>
                <a:cs typeface="Arimo"/>
                <a:sym typeface="Arimo"/>
              </a:rPr>
              <a:t>Hacer estimaciones y cálculos de cantidad de estrellas. Relacionar tiempos de vida de estrellas en proporción a otras especies.</a:t>
            </a:r>
            <a:endParaRPr sz="1100">
              <a:solidFill>
                <a:srgbClr val="FFFFFF"/>
              </a:solidFill>
              <a:latin typeface="Arimo"/>
              <a:ea typeface="Arimo"/>
              <a:cs typeface="Arimo"/>
              <a:sym typeface="Arimo"/>
            </a:endParaRPr>
          </a:p>
        </p:txBody>
      </p:sp>
      <p:sp>
        <p:nvSpPr>
          <p:cNvPr id="204" name="Google Shape;204;p30"/>
          <p:cNvSpPr/>
          <p:nvPr/>
        </p:nvSpPr>
        <p:spPr>
          <a:xfrm>
            <a:off x="705500" y="5221300"/>
            <a:ext cx="786300" cy="2871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30"/>
          <p:cNvSpPr txBox="1"/>
          <p:nvPr/>
        </p:nvSpPr>
        <p:spPr>
          <a:xfrm>
            <a:off x="653450" y="5183450"/>
            <a:ext cx="916500" cy="43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sz="1000">
                <a:solidFill>
                  <a:schemeClr val="dk1"/>
                </a:solidFill>
                <a:latin typeface="Spartan"/>
                <a:ea typeface="Spartan"/>
                <a:cs typeface="Spartan"/>
                <a:sym typeface="Spartan"/>
              </a:rPr>
              <a:t>CN OA11</a:t>
            </a:r>
            <a:endParaRPr sz="1300">
              <a:latin typeface="Spartan"/>
              <a:ea typeface="Spartan"/>
              <a:cs typeface="Spartan"/>
              <a:sym typeface="Spartan"/>
            </a:endParaRPr>
          </a:p>
        </p:txBody>
      </p:sp>
      <p:sp>
        <p:nvSpPr>
          <p:cNvPr id="206" name="Google Shape;206;p30"/>
          <p:cNvSpPr/>
          <p:nvPr/>
        </p:nvSpPr>
        <p:spPr>
          <a:xfrm>
            <a:off x="705500" y="5574350"/>
            <a:ext cx="786300" cy="2871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30"/>
          <p:cNvSpPr txBox="1"/>
          <p:nvPr/>
        </p:nvSpPr>
        <p:spPr>
          <a:xfrm>
            <a:off x="653450" y="5567963"/>
            <a:ext cx="916500" cy="43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sz="1000">
                <a:solidFill>
                  <a:schemeClr val="dk1"/>
                </a:solidFill>
                <a:latin typeface="Spartan"/>
                <a:ea typeface="Spartan"/>
                <a:cs typeface="Spartan"/>
                <a:sym typeface="Spartan"/>
              </a:rPr>
              <a:t>CN OAHA</a:t>
            </a:r>
            <a:endParaRPr sz="1000">
              <a:latin typeface="Spartan"/>
              <a:ea typeface="Spartan"/>
              <a:cs typeface="Spartan"/>
              <a:sym typeface="Spartan"/>
            </a:endParaRPr>
          </a:p>
        </p:txBody>
      </p:sp>
      <p:sp>
        <p:nvSpPr>
          <p:cNvPr id="208" name="Google Shape;208;p30"/>
          <p:cNvSpPr/>
          <p:nvPr/>
        </p:nvSpPr>
        <p:spPr>
          <a:xfrm>
            <a:off x="2594100" y="4849825"/>
            <a:ext cx="786300" cy="2871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30"/>
          <p:cNvSpPr txBox="1"/>
          <p:nvPr/>
        </p:nvSpPr>
        <p:spPr>
          <a:xfrm>
            <a:off x="2539675" y="4859000"/>
            <a:ext cx="851400" cy="36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sz="1000">
                <a:solidFill>
                  <a:schemeClr val="dk1"/>
                </a:solidFill>
                <a:latin typeface="Spartan"/>
                <a:ea typeface="Spartan"/>
                <a:cs typeface="Spartan"/>
                <a:sym typeface="Spartan"/>
              </a:rPr>
              <a:t>CN OA07</a:t>
            </a:r>
            <a:endParaRPr sz="1000">
              <a:latin typeface="Spartan"/>
              <a:ea typeface="Spartan"/>
              <a:cs typeface="Spartan"/>
              <a:sym typeface="Spartan"/>
            </a:endParaRPr>
          </a:p>
        </p:txBody>
      </p:sp>
      <p:sp>
        <p:nvSpPr>
          <p:cNvPr id="210" name="Google Shape;210;p30"/>
          <p:cNvSpPr/>
          <p:nvPr/>
        </p:nvSpPr>
        <p:spPr>
          <a:xfrm>
            <a:off x="2591725" y="5177288"/>
            <a:ext cx="786300" cy="2871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30"/>
          <p:cNvSpPr/>
          <p:nvPr/>
        </p:nvSpPr>
        <p:spPr>
          <a:xfrm>
            <a:off x="2594100" y="5516900"/>
            <a:ext cx="786300" cy="2871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30"/>
          <p:cNvSpPr txBox="1"/>
          <p:nvPr/>
        </p:nvSpPr>
        <p:spPr>
          <a:xfrm>
            <a:off x="2539675" y="5526075"/>
            <a:ext cx="916500" cy="36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sz="1000">
                <a:solidFill>
                  <a:schemeClr val="dk1"/>
                </a:solidFill>
                <a:latin typeface="Spartan"/>
                <a:ea typeface="Spartan"/>
                <a:cs typeface="Spartan"/>
                <a:sym typeface="Spartan"/>
              </a:rPr>
              <a:t>CN OAHG</a:t>
            </a:r>
            <a:endParaRPr sz="1000">
              <a:latin typeface="Spartan"/>
              <a:ea typeface="Spartan"/>
              <a:cs typeface="Spartan"/>
              <a:sym typeface="Spartan"/>
            </a:endParaRPr>
          </a:p>
        </p:txBody>
      </p:sp>
      <p:sp>
        <p:nvSpPr>
          <p:cNvPr id="213" name="Google Shape;213;p30"/>
          <p:cNvSpPr txBox="1"/>
          <p:nvPr/>
        </p:nvSpPr>
        <p:spPr>
          <a:xfrm>
            <a:off x="2539675" y="5163800"/>
            <a:ext cx="916500" cy="36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sz="1000">
                <a:solidFill>
                  <a:schemeClr val="dk1"/>
                </a:solidFill>
                <a:latin typeface="Spartan"/>
                <a:ea typeface="Spartan"/>
                <a:cs typeface="Spartan"/>
                <a:sym typeface="Spartan"/>
              </a:rPr>
              <a:t>CN OAHA</a:t>
            </a:r>
            <a:endParaRPr sz="1000">
              <a:latin typeface="Spartan"/>
              <a:ea typeface="Spartan"/>
              <a:cs typeface="Spartan"/>
              <a:sym typeface="Spartan"/>
            </a:endParaRPr>
          </a:p>
        </p:txBody>
      </p:sp>
      <p:sp>
        <p:nvSpPr>
          <p:cNvPr id="214" name="Google Shape;214;p30"/>
          <p:cNvSpPr txBox="1"/>
          <p:nvPr/>
        </p:nvSpPr>
        <p:spPr>
          <a:xfrm>
            <a:off x="1920000" y="6421725"/>
            <a:ext cx="4569600" cy="31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sz="1100">
                <a:solidFill>
                  <a:srgbClr val="FFFFFF"/>
                </a:solidFill>
                <a:latin typeface="Arimo"/>
                <a:ea typeface="Arimo"/>
                <a:cs typeface="Arimo"/>
                <a:sym typeface="Arimo"/>
              </a:rPr>
              <a:t>Escribir un cuento, poema o comic que explique las fases de la vida de una estrella.</a:t>
            </a:r>
            <a:endParaRPr sz="1100">
              <a:solidFill>
                <a:srgbClr val="FFFFFF"/>
              </a:solidFill>
              <a:latin typeface="Arimo"/>
              <a:ea typeface="Arimo"/>
              <a:cs typeface="Arimo"/>
              <a:sym typeface="Arimo"/>
            </a:endParaRPr>
          </a:p>
        </p:txBody>
      </p:sp>
      <p:pic>
        <p:nvPicPr>
          <p:cNvPr descr="La gravedad comprime a las estrellas mientras que la presión de radiación de su interior tiende a expandirla, esa tensión mantiene su forma esférica." id="215" name="Google Shape;215;p30" title="El equilibrio de una estrella"/>
          <p:cNvPicPr preferRelativeResize="0"/>
          <p:nvPr/>
        </p:nvPicPr>
        <p:blipFill rotWithShape="1">
          <a:blip r:embed="rId3">
            <a:alphaModFix/>
          </a:blip>
          <a:srcRect b="19050" l="21327" r="19265" t="24134"/>
          <a:stretch/>
        </p:blipFill>
        <p:spPr>
          <a:xfrm>
            <a:off x="3159025" y="1266150"/>
            <a:ext cx="3451700" cy="28898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19" name="Shape 219"/>
        <p:cNvGrpSpPr/>
        <p:nvPr/>
      </p:nvGrpSpPr>
      <p:grpSpPr>
        <a:xfrm>
          <a:off x="0" y="0"/>
          <a:ext cx="0" cy="0"/>
          <a:chOff x="0" y="0"/>
          <a:chExt cx="0" cy="0"/>
        </a:xfrm>
      </p:grpSpPr>
      <p:sp>
        <p:nvSpPr>
          <p:cNvPr id="220" name="Google Shape;220;p31"/>
          <p:cNvSpPr txBox="1"/>
          <p:nvPr/>
        </p:nvSpPr>
        <p:spPr>
          <a:xfrm>
            <a:off x="667350" y="1389775"/>
            <a:ext cx="5505300" cy="64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419" sz="6000">
                <a:solidFill>
                  <a:srgbClr val="434343"/>
                </a:solidFill>
                <a:latin typeface="Spartan Thin"/>
                <a:ea typeface="Spartan Thin"/>
                <a:cs typeface="Spartan Thin"/>
                <a:sym typeface="Spartan Thin"/>
              </a:rPr>
              <a:t>UNIVERSO</a:t>
            </a:r>
            <a:r>
              <a:rPr lang="es-419" sz="2900">
                <a:solidFill>
                  <a:srgbClr val="434343"/>
                </a:solidFill>
                <a:latin typeface="Spartan Thin"/>
                <a:ea typeface="Spartan Thin"/>
                <a:cs typeface="Spartan Thin"/>
                <a:sym typeface="Spartan Thin"/>
              </a:rPr>
              <a:t> </a:t>
            </a:r>
            <a:endParaRPr sz="2900">
              <a:solidFill>
                <a:srgbClr val="434343"/>
              </a:solidFill>
              <a:latin typeface="Spartan Thin"/>
              <a:ea typeface="Spartan Thin"/>
              <a:cs typeface="Spartan Thin"/>
              <a:sym typeface="Spartan Thin"/>
            </a:endParaRPr>
          </a:p>
          <a:p>
            <a:pPr indent="0" lvl="0" marL="0" rtl="0" algn="ctr">
              <a:spcBef>
                <a:spcPts val="0"/>
              </a:spcBef>
              <a:spcAft>
                <a:spcPts val="0"/>
              </a:spcAft>
              <a:buNone/>
            </a:pPr>
            <a:r>
              <a:t/>
            </a:r>
            <a:endParaRPr sz="4800">
              <a:solidFill>
                <a:schemeClr val="accent1"/>
              </a:solidFill>
              <a:latin typeface="Atma"/>
              <a:ea typeface="Atma"/>
              <a:cs typeface="Atma"/>
              <a:sym typeface="Atma"/>
            </a:endParaRPr>
          </a:p>
        </p:txBody>
      </p:sp>
      <p:pic>
        <p:nvPicPr>
          <p:cNvPr id="221" name="Google Shape;221;p31"/>
          <p:cNvPicPr preferRelativeResize="0"/>
          <p:nvPr/>
        </p:nvPicPr>
        <p:blipFill>
          <a:blip r:embed="rId3">
            <a:alphaModFix/>
          </a:blip>
          <a:stretch>
            <a:fillRect/>
          </a:stretch>
        </p:blipFill>
        <p:spPr>
          <a:xfrm>
            <a:off x="76200" y="87150"/>
            <a:ext cx="6687600" cy="8640000"/>
          </a:xfrm>
          <a:prstGeom prst="rect">
            <a:avLst/>
          </a:prstGeom>
          <a:noFill/>
          <a:ln>
            <a:noFill/>
          </a:ln>
        </p:spPr>
      </p:pic>
      <p:sp>
        <p:nvSpPr>
          <p:cNvPr id="222" name="Google Shape;222;p31"/>
          <p:cNvSpPr txBox="1"/>
          <p:nvPr/>
        </p:nvSpPr>
        <p:spPr>
          <a:xfrm>
            <a:off x="752250" y="2050825"/>
            <a:ext cx="5487900" cy="64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419" sz="4800">
                <a:solidFill>
                  <a:srgbClr val="FC6E27"/>
                </a:solidFill>
                <a:latin typeface="Atma"/>
                <a:ea typeface="Atma"/>
                <a:cs typeface="Atma"/>
                <a:sym typeface="Atma"/>
              </a:rPr>
              <a:t>I n c l u s i v o</a:t>
            </a:r>
            <a:endParaRPr sz="4800">
              <a:solidFill>
                <a:srgbClr val="FC6E27"/>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rPr lang="es-419" sz="2000">
                <a:solidFill>
                  <a:schemeClr val="dk2"/>
                </a:solidFill>
                <a:latin typeface="Atma"/>
                <a:ea typeface="Atma"/>
                <a:cs typeface="Atma"/>
                <a:sym typeface="Atma"/>
              </a:rPr>
              <a:t> </a:t>
            </a:r>
            <a:r>
              <a:rPr lang="es-419" sz="1400">
                <a:solidFill>
                  <a:schemeClr val="dk2"/>
                </a:solidFill>
                <a:latin typeface="Arimo"/>
                <a:ea typeface="Arimo"/>
                <a:cs typeface="Arimo"/>
                <a:sym typeface="Arimo"/>
              </a:rPr>
              <a:t>Diversificando la experiencia en el aula</a:t>
            </a:r>
            <a:endParaRPr sz="1400">
              <a:solidFill>
                <a:schemeClr val="dk2"/>
              </a:solidFill>
              <a:latin typeface="Arimo"/>
              <a:ea typeface="Arimo"/>
              <a:cs typeface="Arimo"/>
              <a:sym typeface="Arimo"/>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ctr">
              <a:spcBef>
                <a:spcPts val="0"/>
              </a:spcBef>
              <a:spcAft>
                <a:spcPts val="0"/>
              </a:spcAft>
              <a:buClr>
                <a:schemeClr val="dk1"/>
              </a:buClr>
              <a:buSzPts val="1100"/>
              <a:buFont typeface="Arial"/>
              <a:buNone/>
            </a:pPr>
            <a:r>
              <a:t/>
            </a:r>
            <a:endParaRPr sz="4800">
              <a:solidFill>
                <a:schemeClr val="accent1"/>
              </a:solidFill>
              <a:latin typeface="Atma"/>
              <a:ea typeface="Atma"/>
              <a:cs typeface="Atma"/>
              <a:sym typeface="Atma"/>
            </a:endParaRPr>
          </a:p>
          <a:p>
            <a:pPr indent="0" lvl="0" marL="0" rtl="0" algn="l">
              <a:spcBef>
                <a:spcPts val="0"/>
              </a:spcBef>
              <a:spcAft>
                <a:spcPts val="0"/>
              </a:spcAft>
              <a:buNone/>
            </a:pPr>
            <a:r>
              <a:t/>
            </a:r>
            <a:endParaRPr sz="1400"/>
          </a:p>
        </p:txBody>
      </p:sp>
      <p:pic>
        <p:nvPicPr>
          <p:cNvPr id="223" name="Google Shape;223;p31" title="Logo del telescopio Giant Magellan Telescope"/>
          <p:cNvPicPr preferRelativeResize="0"/>
          <p:nvPr/>
        </p:nvPicPr>
        <p:blipFill rotWithShape="1">
          <a:blip r:embed="rId4">
            <a:alphaModFix/>
          </a:blip>
          <a:srcRect b="35476" l="11000" r="11534" t="34335"/>
          <a:stretch/>
        </p:blipFill>
        <p:spPr>
          <a:xfrm>
            <a:off x="2238320" y="7032986"/>
            <a:ext cx="2133038" cy="642300"/>
          </a:xfrm>
          <a:prstGeom prst="rect">
            <a:avLst/>
          </a:prstGeom>
          <a:noFill/>
          <a:ln>
            <a:noFill/>
          </a:ln>
        </p:spPr>
      </p:pic>
      <p:sp>
        <p:nvSpPr>
          <p:cNvPr id="224" name="Google Shape;224;p31"/>
          <p:cNvSpPr/>
          <p:nvPr/>
        </p:nvSpPr>
        <p:spPr>
          <a:xfrm>
            <a:off x="0" y="3957236"/>
            <a:ext cx="6840000" cy="1246200"/>
          </a:xfrm>
          <a:prstGeom prst="rect">
            <a:avLst/>
          </a:prstGeom>
          <a:solidFill>
            <a:srgbClr val="FD7747"/>
          </a:solidFill>
          <a:ln>
            <a:noFill/>
          </a:ln>
        </p:spPr>
        <p:txBody>
          <a:bodyPr anchorCtr="0" anchor="ctr" bIns="78750" lIns="78750" spcFirstLastPara="1" rIns="78750" wrap="square" tIns="78750">
            <a:noAutofit/>
          </a:bodyPr>
          <a:lstStyle/>
          <a:p>
            <a:pPr indent="0" lvl="0" marL="0" rtl="0" algn="l">
              <a:spcBef>
                <a:spcPts val="0"/>
              </a:spcBef>
              <a:spcAft>
                <a:spcPts val="0"/>
              </a:spcAft>
              <a:buNone/>
            </a:pPr>
            <a:r>
              <a:t/>
            </a:r>
            <a:endParaRPr/>
          </a:p>
        </p:txBody>
      </p:sp>
      <p:sp>
        <p:nvSpPr>
          <p:cNvPr id="225" name="Google Shape;225;p31"/>
          <p:cNvSpPr txBox="1"/>
          <p:nvPr>
            <p:ph type="title"/>
          </p:nvPr>
        </p:nvSpPr>
        <p:spPr>
          <a:xfrm>
            <a:off x="1220590" y="4159993"/>
            <a:ext cx="4168500" cy="994500"/>
          </a:xfrm>
          <a:prstGeom prst="rect">
            <a:avLst/>
          </a:prstGeom>
        </p:spPr>
        <p:txBody>
          <a:bodyPr anchorCtr="0" anchor="t" bIns="78750" lIns="78750" spcFirstLastPara="1" rIns="78750" wrap="square" tIns="78750">
            <a:normAutofit fontScale="90000"/>
          </a:bodyPr>
          <a:lstStyle/>
          <a:p>
            <a:pPr indent="0" lvl="0" marL="0" rtl="0" algn="ctr">
              <a:spcBef>
                <a:spcPts val="0"/>
              </a:spcBef>
              <a:spcAft>
                <a:spcPts val="0"/>
              </a:spcAft>
              <a:buClr>
                <a:schemeClr val="dk1"/>
              </a:buClr>
              <a:buSzPct val="26470"/>
              <a:buFont typeface="Arial"/>
              <a:buNone/>
            </a:pPr>
            <a:r>
              <a:rPr b="1" lang="es-419" sz="3400">
                <a:latin typeface="Spartan"/>
                <a:ea typeface="Spartan"/>
                <a:cs typeface="Spartan"/>
                <a:sym typeface="Spartan"/>
              </a:rPr>
              <a:t>Vida de Estrellas</a:t>
            </a:r>
            <a:endParaRPr b="1" sz="3400">
              <a:latin typeface="Spartan"/>
              <a:ea typeface="Spartan"/>
              <a:cs typeface="Spartan"/>
              <a:sym typeface="Spartan"/>
            </a:endParaRPr>
          </a:p>
          <a:p>
            <a:pPr indent="0" lvl="0" marL="0" rtl="0" algn="ctr">
              <a:spcBef>
                <a:spcPts val="0"/>
              </a:spcBef>
              <a:spcAft>
                <a:spcPts val="0"/>
              </a:spcAft>
              <a:buNone/>
            </a:pPr>
            <a:r>
              <a:rPr lang="es-419" sz="2300">
                <a:latin typeface="Atma"/>
                <a:ea typeface="Atma"/>
                <a:cs typeface="Atma"/>
                <a:sym typeface="Atma"/>
              </a:rPr>
              <a:t>J u e g o </a:t>
            </a:r>
            <a:endParaRPr sz="2300">
              <a:latin typeface="Atma"/>
              <a:ea typeface="Atma"/>
              <a:cs typeface="Atma"/>
              <a:sym typeface="Atma"/>
            </a:endParaRPr>
          </a:p>
          <a:p>
            <a:pPr indent="0" lvl="0" marL="0" rtl="0" algn="ctr">
              <a:spcBef>
                <a:spcPts val="0"/>
              </a:spcBef>
              <a:spcAft>
                <a:spcPts val="0"/>
              </a:spcAft>
              <a:buNone/>
            </a:pPr>
            <a:r>
              <a:t/>
            </a:r>
            <a:endParaRPr sz="1700">
              <a:solidFill>
                <a:srgbClr val="FD7747"/>
              </a:solidFill>
              <a:latin typeface="Atma"/>
              <a:ea typeface="Atma"/>
              <a:cs typeface="Atma"/>
              <a:sym typeface="Atma"/>
            </a:endParaRPr>
          </a:p>
          <a:p>
            <a:pPr indent="0" lvl="0" marL="0" rtl="0" algn="ctr">
              <a:spcBef>
                <a:spcPts val="0"/>
              </a:spcBef>
              <a:spcAft>
                <a:spcPts val="0"/>
              </a:spcAft>
              <a:buNone/>
            </a:pPr>
            <a:r>
              <a:t/>
            </a:r>
            <a:endParaRPr>
              <a:latin typeface="Atma"/>
              <a:ea typeface="Atma"/>
              <a:cs typeface="Atma"/>
              <a:sym typeface="Atm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229" name="Shape 229"/>
        <p:cNvGrpSpPr/>
        <p:nvPr/>
      </p:nvGrpSpPr>
      <p:grpSpPr>
        <a:xfrm>
          <a:off x="0" y="0"/>
          <a:ext cx="0" cy="0"/>
          <a:chOff x="0" y="0"/>
          <a:chExt cx="0" cy="0"/>
        </a:xfrm>
      </p:grpSpPr>
      <p:pic>
        <p:nvPicPr>
          <p:cNvPr descr="Una nebulosa de emisión puede avanzar a ser una protoestrella, está a su vez puede desarrollarse en distintas direcciones. Las 3 más probables serían convertirse en una enana roja, estrella media o estrella masiva, todo dependiendo de la masa que logra acumular. &#10;Primero, si avanza a ser una enana roja, lo más probable es que con el tiempo termine siendo una enana blanca.&#10;En el segundo caso, si avanza hacia ser una estrella media como el Sol, con el tiempo se convertirá en una gigante roja y después en una nebulosa planetaria, la que también terminaría como una enana blanca, como en el primer caso de la enana roja.&#10;Finalmente, si la protoestrella se convierte en una estrella masiva, su siguiente estado será el de una supergigante roja, la que avanzará posteriormente a convertirse en una supernova. Ya como supernova, podrá tomar 2 caminos dependiendo de la masa que tenga, si su masa es mayor acabará convirtiendose en agujero negro, y si es menor en una estrella de neutrones" id="230" name="Google Shape;230;p32" title="La vida de las estrellas"/>
          <p:cNvPicPr preferRelativeResize="0"/>
          <p:nvPr/>
        </p:nvPicPr>
        <p:blipFill>
          <a:blip r:embed="rId3">
            <a:alphaModFix/>
          </a:blip>
          <a:stretch>
            <a:fillRect/>
          </a:stretch>
        </p:blipFill>
        <p:spPr>
          <a:xfrm>
            <a:off x="152400" y="304800"/>
            <a:ext cx="6535200" cy="814554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graphicFrame>
        <p:nvGraphicFramePr>
          <p:cNvPr id="235" name="Google Shape;235;p33"/>
          <p:cNvGraphicFramePr/>
          <p:nvPr/>
        </p:nvGraphicFramePr>
        <p:xfrm>
          <a:off x="0" y="0"/>
          <a:ext cx="3000000" cy="3000000"/>
        </p:xfrm>
        <a:graphic>
          <a:graphicData uri="http://schemas.openxmlformats.org/drawingml/2006/table">
            <a:tbl>
              <a:tblPr>
                <a:noFill/>
                <a:tableStyleId>{AE20CE93-934D-4E0D-AB6D-A88830A8B9EF}</a:tableStyleId>
              </a:tblPr>
              <a:tblGrid>
                <a:gridCol w="3420000"/>
                <a:gridCol w="3420000"/>
              </a:tblGrid>
              <a:tr h="4320000">
                <a:tc>
                  <a:txBody>
                    <a:bodyPr/>
                    <a:lstStyle/>
                    <a:p>
                      <a:pPr indent="0" lvl="0" marL="0" rtl="0" algn="l">
                        <a:spcBef>
                          <a:spcPts val="0"/>
                        </a:spcBef>
                        <a:spcAft>
                          <a:spcPts val="0"/>
                        </a:spcAft>
                        <a:buNone/>
                      </a:pPr>
                      <a:r>
                        <a:t/>
                      </a:r>
                      <a:endParaRPr sz="1200"/>
                    </a:p>
                  </a:txBody>
                  <a:tcPr marT="78375" marB="78375" marR="78950" marL="78950">
                    <a:lnR cap="flat" cmpd="sng" w="9525">
                      <a:solidFill>
                        <a:srgbClr val="9E9E9E"/>
                      </a:solidFill>
                      <a:prstDash val="dash"/>
                      <a:round/>
                      <a:headEnd len="sm" w="sm" type="none"/>
                      <a:tailEnd len="sm" w="sm" type="none"/>
                    </a:lnR>
                    <a:lnB cap="flat" cmpd="sng" w="9525">
                      <a:solidFill>
                        <a:srgbClr val="9E9E9E"/>
                      </a:solidFill>
                      <a:prstDash val="dash"/>
                      <a:round/>
                      <a:headEnd len="sm" w="sm" type="none"/>
                      <a:tailEnd len="sm" w="sm" type="none"/>
                    </a:lnB>
                  </a:tcPr>
                </a:tc>
                <a:tc>
                  <a:txBody>
                    <a:bodyPr/>
                    <a:lstStyle/>
                    <a:p>
                      <a:pPr indent="0" lvl="0" marL="0" rtl="0" algn="l">
                        <a:spcBef>
                          <a:spcPts val="0"/>
                        </a:spcBef>
                        <a:spcAft>
                          <a:spcPts val="0"/>
                        </a:spcAft>
                        <a:buNone/>
                      </a:pPr>
                      <a:r>
                        <a:t/>
                      </a:r>
                      <a:endParaRPr/>
                    </a:p>
                  </a:txBody>
                  <a:tcPr marT="78375" marB="78375" marR="78950" marL="78950">
                    <a:lnL cap="flat" cmpd="sng" w="9525">
                      <a:solidFill>
                        <a:srgbClr val="9E9E9E"/>
                      </a:solidFill>
                      <a:prstDash val="dash"/>
                      <a:round/>
                      <a:headEnd len="sm" w="sm" type="none"/>
                      <a:tailEnd len="sm" w="sm" type="none"/>
                    </a:lnL>
                    <a:lnB cap="flat" cmpd="sng" w="9525">
                      <a:solidFill>
                        <a:srgbClr val="9E9E9E"/>
                      </a:solidFill>
                      <a:prstDash val="dash"/>
                      <a:round/>
                      <a:headEnd len="sm" w="sm" type="none"/>
                      <a:tailEnd len="sm" w="sm" type="none"/>
                    </a:lnB>
                  </a:tcPr>
                </a:tc>
              </a:tr>
              <a:tr h="4320000">
                <a:tc>
                  <a:txBody>
                    <a:bodyPr/>
                    <a:lstStyle/>
                    <a:p>
                      <a:pPr indent="0" lvl="0" marL="0" rtl="0" algn="l">
                        <a:spcBef>
                          <a:spcPts val="0"/>
                        </a:spcBef>
                        <a:spcAft>
                          <a:spcPts val="0"/>
                        </a:spcAft>
                        <a:buNone/>
                      </a:pPr>
                      <a:r>
                        <a:t/>
                      </a:r>
                      <a:endParaRPr sz="1200"/>
                    </a:p>
                  </a:txBody>
                  <a:tcPr marT="78375" marB="78375" marR="78950" marL="78950">
                    <a:lnR cap="flat" cmpd="sng" w="9525">
                      <a:solidFill>
                        <a:srgbClr val="9E9E9E"/>
                      </a:solidFill>
                      <a:prstDash val="dash"/>
                      <a:round/>
                      <a:headEnd len="sm" w="sm" type="none"/>
                      <a:tailEnd len="sm" w="sm" type="none"/>
                    </a:lnR>
                    <a:lnT cap="flat" cmpd="sng" w="9525">
                      <a:solidFill>
                        <a:srgbClr val="9E9E9E"/>
                      </a:solidFill>
                      <a:prstDash val="dash"/>
                      <a:round/>
                      <a:headEnd len="sm" w="sm" type="none"/>
                      <a:tailEnd len="sm" w="sm" type="none"/>
                    </a:lnT>
                  </a:tcPr>
                </a:tc>
                <a:tc>
                  <a:txBody>
                    <a:bodyPr/>
                    <a:lstStyle/>
                    <a:p>
                      <a:pPr indent="0" lvl="0" marL="0" rtl="0" algn="l">
                        <a:spcBef>
                          <a:spcPts val="0"/>
                        </a:spcBef>
                        <a:spcAft>
                          <a:spcPts val="0"/>
                        </a:spcAft>
                        <a:buNone/>
                      </a:pPr>
                      <a:r>
                        <a:t/>
                      </a:r>
                      <a:endParaRPr sz="1200"/>
                    </a:p>
                  </a:txBody>
                  <a:tcPr marT="78375" marB="78375" marR="78950" marL="78950">
                    <a:lnL cap="flat" cmpd="sng" w="9525">
                      <a:solidFill>
                        <a:srgbClr val="9E9E9E"/>
                      </a:solidFill>
                      <a:prstDash val="dash"/>
                      <a:round/>
                      <a:headEnd len="sm" w="sm" type="none"/>
                      <a:tailEnd len="sm" w="sm" type="none"/>
                    </a:lnL>
                    <a:lnT cap="flat" cmpd="sng" w="9525">
                      <a:solidFill>
                        <a:srgbClr val="9E9E9E"/>
                      </a:solidFill>
                      <a:prstDash val="dash"/>
                      <a:round/>
                      <a:headEnd len="sm" w="sm" type="none"/>
                      <a:tailEnd len="sm" w="sm" type="none"/>
                    </a:lnT>
                  </a:tcPr>
                </a:tc>
              </a:tr>
            </a:tbl>
          </a:graphicData>
        </a:graphic>
      </p:graphicFrame>
      <p:pic>
        <p:nvPicPr>
          <p:cNvPr id="236" name="Google Shape;236;p33"/>
          <p:cNvPicPr preferRelativeResize="0"/>
          <p:nvPr/>
        </p:nvPicPr>
        <p:blipFill rotWithShape="1">
          <a:blip r:embed="rId3">
            <a:alphaModFix/>
          </a:blip>
          <a:srcRect b="6823" l="0" r="0" t="31649"/>
          <a:stretch/>
        </p:blipFill>
        <p:spPr>
          <a:xfrm>
            <a:off x="4799540" y="563346"/>
            <a:ext cx="647661" cy="659145"/>
          </a:xfrm>
          <a:prstGeom prst="rect">
            <a:avLst/>
          </a:prstGeom>
          <a:noFill/>
          <a:ln>
            <a:noFill/>
          </a:ln>
        </p:spPr>
      </p:pic>
      <p:sp>
        <p:nvSpPr>
          <p:cNvPr id="237" name="Google Shape;237;p33"/>
          <p:cNvSpPr txBox="1"/>
          <p:nvPr/>
        </p:nvSpPr>
        <p:spPr>
          <a:xfrm>
            <a:off x="4053974" y="1609457"/>
            <a:ext cx="2138700" cy="959400"/>
          </a:xfrm>
          <a:prstGeom prst="rect">
            <a:avLst/>
          </a:prstGeom>
          <a:noFill/>
          <a:ln>
            <a:noFill/>
          </a:ln>
        </p:spPr>
        <p:txBody>
          <a:bodyPr anchorCtr="0" anchor="t" bIns="78750" lIns="78750" spcFirstLastPara="1" rIns="78750" wrap="square" tIns="78750">
            <a:spAutoFit/>
          </a:bodyPr>
          <a:lstStyle/>
          <a:p>
            <a:pPr indent="0" lvl="0" marL="0" rtl="0" algn="ctr">
              <a:spcBef>
                <a:spcPts val="0"/>
              </a:spcBef>
              <a:spcAft>
                <a:spcPts val="0"/>
              </a:spcAft>
              <a:buNone/>
            </a:pPr>
            <a:r>
              <a:rPr lang="es-419" sz="2600">
                <a:latin typeface="Fjalla One"/>
                <a:ea typeface="Fjalla One"/>
                <a:cs typeface="Fjalla One"/>
                <a:sym typeface="Fjalla One"/>
              </a:rPr>
              <a:t>PROTOESTRELLA</a:t>
            </a:r>
            <a:endParaRPr sz="2600">
              <a:latin typeface="Fjalla One"/>
              <a:ea typeface="Fjalla One"/>
              <a:cs typeface="Fjalla One"/>
              <a:sym typeface="Fjalla One"/>
            </a:endParaRPr>
          </a:p>
        </p:txBody>
      </p:sp>
      <p:pic>
        <p:nvPicPr>
          <p:cNvPr id="238" name="Google Shape;238;p33"/>
          <p:cNvPicPr preferRelativeResize="0"/>
          <p:nvPr/>
        </p:nvPicPr>
        <p:blipFill rotWithShape="1">
          <a:blip r:embed="rId4">
            <a:alphaModFix/>
          </a:blip>
          <a:srcRect b="16351" l="0" r="0" t="35852"/>
          <a:stretch/>
        </p:blipFill>
        <p:spPr>
          <a:xfrm>
            <a:off x="759028" y="176379"/>
            <a:ext cx="1812639" cy="1433080"/>
          </a:xfrm>
          <a:prstGeom prst="rect">
            <a:avLst/>
          </a:prstGeom>
          <a:noFill/>
          <a:ln>
            <a:noFill/>
          </a:ln>
        </p:spPr>
      </p:pic>
      <p:sp>
        <p:nvSpPr>
          <p:cNvPr id="239" name="Google Shape;239;p33"/>
          <p:cNvSpPr txBox="1"/>
          <p:nvPr/>
        </p:nvSpPr>
        <p:spPr>
          <a:xfrm>
            <a:off x="0" y="1609457"/>
            <a:ext cx="3420000" cy="959400"/>
          </a:xfrm>
          <a:prstGeom prst="rect">
            <a:avLst/>
          </a:prstGeom>
          <a:noFill/>
          <a:ln>
            <a:noFill/>
          </a:ln>
        </p:spPr>
        <p:txBody>
          <a:bodyPr anchorCtr="0" anchor="t" bIns="78750" lIns="78750" spcFirstLastPara="1" rIns="78750" wrap="square" tIns="78750">
            <a:spAutoFit/>
          </a:bodyPr>
          <a:lstStyle/>
          <a:p>
            <a:pPr indent="0" lvl="0" marL="0" rtl="0" algn="ctr">
              <a:spcBef>
                <a:spcPts val="0"/>
              </a:spcBef>
              <a:spcAft>
                <a:spcPts val="0"/>
              </a:spcAft>
              <a:buNone/>
            </a:pPr>
            <a:r>
              <a:rPr lang="es-419" sz="2600">
                <a:latin typeface="Fjalla One"/>
                <a:ea typeface="Fjalla One"/>
                <a:cs typeface="Fjalla One"/>
                <a:sym typeface="Fjalla One"/>
              </a:rPr>
              <a:t>NEBULOSA OSCURA</a:t>
            </a:r>
            <a:endParaRPr sz="2600">
              <a:latin typeface="Fjalla One"/>
              <a:ea typeface="Fjalla One"/>
              <a:cs typeface="Fjalla One"/>
              <a:sym typeface="Fjalla One"/>
            </a:endParaRPr>
          </a:p>
        </p:txBody>
      </p:sp>
      <p:sp>
        <p:nvSpPr>
          <p:cNvPr id="240" name="Google Shape;240;p33"/>
          <p:cNvSpPr txBox="1"/>
          <p:nvPr/>
        </p:nvSpPr>
        <p:spPr>
          <a:xfrm>
            <a:off x="595941" y="5808493"/>
            <a:ext cx="2138700" cy="959400"/>
          </a:xfrm>
          <a:prstGeom prst="rect">
            <a:avLst/>
          </a:prstGeom>
          <a:noFill/>
          <a:ln>
            <a:noFill/>
          </a:ln>
        </p:spPr>
        <p:txBody>
          <a:bodyPr anchorCtr="0" anchor="t" bIns="78750" lIns="78750" spcFirstLastPara="1" rIns="78750" wrap="square" tIns="78750">
            <a:spAutoFit/>
          </a:bodyPr>
          <a:lstStyle/>
          <a:p>
            <a:pPr indent="0" lvl="0" marL="0" rtl="0" algn="ctr">
              <a:spcBef>
                <a:spcPts val="0"/>
              </a:spcBef>
              <a:spcAft>
                <a:spcPts val="0"/>
              </a:spcAft>
              <a:buNone/>
            </a:pPr>
            <a:r>
              <a:rPr lang="es-419" sz="2600">
                <a:latin typeface="Fjalla One"/>
                <a:ea typeface="Fjalla One"/>
                <a:cs typeface="Fjalla One"/>
                <a:sym typeface="Fjalla One"/>
              </a:rPr>
              <a:t>ENANA ROJA</a:t>
            </a:r>
            <a:endParaRPr sz="2600">
              <a:latin typeface="Fjalla One"/>
              <a:ea typeface="Fjalla One"/>
              <a:cs typeface="Fjalla One"/>
              <a:sym typeface="Fjalla One"/>
            </a:endParaRPr>
          </a:p>
        </p:txBody>
      </p:sp>
      <p:sp>
        <p:nvSpPr>
          <p:cNvPr id="241" name="Google Shape;241;p33"/>
          <p:cNvSpPr txBox="1"/>
          <p:nvPr/>
        </p:nvSpPr>
        <p:spPr>
          <a:xfrm>
            <a:off x="3902665" y="5808493"/>
            <a:ext cx="2441400" cy="959400"/>
          </a:xfrm>
          <a:prstGeom prst="rect">
            <a:avLst/>
          </a:prstGeom>
          <a:noFill/>
          <a:ln>
            <a:noFill/>
          </a:ln>
        </p:spPr>
        <p:txBody>
          <a:bodyPr anchorCtr="0" anchor="t" bIns="78750" lIns="78750" spcFirstLastPara="1" rIns="78750" wrap="square" tIns="78750">
            <a:spAutoFit/>
          </a:bodyPr>
          <a:lstStyle/>
          <a:p>
            <a:pPr indent="0" lvl="0" marL="0" rtl="0" algn="ctr">
              <a:spcBef>
                <a:spcPts val="0"/>
              </a:spcBef>
              <a:spcAft>
                <a:spcPts val="0"/>
              </a:spcAft>
              <a:buNone/>
            </a:pPr>
            <a:r>
              <a:rPr lang="es-419" sz="2600">
                <a:latin typeface="Fjalla One"/>
                <a:ea typeface="Fjalla One"/>
                <a:cs typeface="Fjalla One"/>
                <a:sym typeface="Fjalla One"/>
              </a:rPr>
              <a:t>ESTRELLA MEDIA</a:t>
            </a:r>
            <a:endParaRPr sz="2600">
              <a:latin typeface="Fjalla One"/>
              <a:ea typeface="Fjalla One"/>
              <a:cs typeface="Fjalla One"/>
              <a:sym typeface="Fjalla One"/>
            </a:endParaRPr>
          </a:p>
        </p:txBody>
      </p:sp>
      <p:pic>
        <p:nvPicPr>
          <p:cNvPr id="242" name="Google Shape;242;p33"/>
          <p:cNvPicPr preferRelativeResize="0"/>
          <p:nvPr/>
        </p:nvPicPr>
        <p:blipFill rotWithShape="1">
          <a:blip r:embed="rId5">
            <a:alphaModFix/>
          </a:blip>
          <a:srcRect b="17007" l="7132" r="0" t="33907"/>
          <a:stretch/>
        </p:blipFill>
        <p:spPr>
          <a:xfrm>
            <a:off x="4582066" y="4539557"/>
            <a:ext cx="1105326" cy="966365"/>
          </a:xfrm>
          <a:prstGeom prst="rect">
            <a:avLst/>
          </a:prstGeom>
          <a:noFill/>
          <a:ln>
            <a:noFill/>
          </a:ln>
        </p:spPr>
      </p:pic>
      <p:pic>
        <p:nvPicPr>
          <p:cNvPr id="243" name="Google Shape;243;p33"/>
          <p:cNvPicPr preferRelativeResize="0"/>
          <p:nvPr/>
        </p:nvPicPr>
        <p:blipFill rotWithShape="1">
          <a:blip r:embed="rId6">
            <a:alphaModFix/>
          </a:blip>
          <a:srcRect b="10118" l="0" r="0" t="28666"/>
          <a:stretch/>
        </p:blipFill>
        <p:spPr>
          <a:xfrm>
            <a:off x="1341519" y="4704748"/>
            <a:ext cx="647661" cy="655820"/>
          </a:xfrm>
          <a:prstGeom prst="rect">
            <a:avLst/>
          </a:prstGeom>
          <a:noFill/>
          <a:ln>
            <a:noFill/>
          </a:ln>
        </p:spPr>
      </p:pic>
      <p:cxnSp>
        <p:nvCxnSpPr>
          <p:cNvPr id="244" name="Google Shape;244;p33"/>
          <p:cNvCxnSpPr/>
          <p:nvPr/>
        </p:nvCxnSpPr>
        <p:spPr>
          <a:xfrm flipH="1" rot="10800000">
            <a:off x="16560" y="3195793"/>
            <a:ext cx="6803100" cy="8100"/>
          </a:xfrm>
          <a:prstGeom prst="straightConnector1">
            <a:avLst/>
          </a:prstGeom>
          <a:noFill/>
          <a:ln cap="flat" cmpd="sng" w="9525">
            <a:solidFill>
              <a:schemeClr val="dk2"/>
            </a:solidFill>
            <a:prstDash val="lgDash"/>
            <a:round/>
            <a:headEnd len="med" w="med" type="none"/>
            <a:tailEnd len="med" w="med" type="none"/>
          </a:ln>
        </p:spPr>
      </p:cxnSp>
      <p:pic>
        <p:nvPicPr>
          <p:cNvPr id="245" name="Google Shape;245;p33"/>
          <p:cNvPicPr preferRelativeResize="0"/>
          <p:nvPr/>
        </p:nvPicPr>
        <p:blipFill>
          <a:blip r:embed="rId7">
            <a:alphaModFix/>
          </a:blip>
          <a:stretch>
            <a:fillRect/>
          </a:stretch>
        </p:blipFill>
        <p:spPr>
          <a:xfrm>
            <a:off x="3457568" y="3254561"/>
            <a:ext cx="3306535" cy="906236"/>
          </a:xfrm>
          <a:prstGeom prst="rect">
            <a:avLst/>
          </a:prstGeom>
          <a:noFill/>
          <a:ln>
            <a:noFill/>
          </a:ln>
        </p:spPr>
      </p:pic>
      <p:cxnSp>
        <p:nvCxnSpPr>
          <p:cNvPr id="246" name="Google Shape;246;p33"/>
          <p:cNvCxnSpPr/>
          <p:nvPr/>
        </p:nvCxnSpPr>
        <p:spPr>
          <a:xfrm flipH="1" rot="10800000">
            <a:off x="18525" y="7481271"/>
            <a:ext cx="6803100" cy="8100"/>
          </a:xfrm>
          <a:prstGeom prst="straightConnector1">
            <a:avLst/>
          </a:prstGeom>
          <a:noFill/>
          <a:ln cap="flat" cmpd="sng" w="9525">
            <a:solidFill>
              <a:schemeClr val="dk2"/>
            </a:solidFill>
            <a:prstDash val="lgDash"/>
            <a:round/>
            <a:headEnd len="med" w="med" type="none"/>
            <a:tailEnd len="med" w="med" type="none"/>
          </a:ln>
        </p:spPr>
      </p:cxnSp>
      <p:pic>
        <p:nvPicPr>
          <p:cNvPr id="247" name="Google Shape;247;p33"/>
          <p:cNvPicPr preferRelativeResize="0"/>
          <p:nvPr/>
        </p:nvPicPr>
        <p:blipFill>
          <a:blip r:embed="rId8">
            <a:alphaModFix/>
          </a:blip>
          <a:stretch>
            <a:fillRect/>
          </a:stretch>
        </p:blipFill>
        <p:spPr>
          <a:xfrm>
            <a:off x="295688" y="7562304"/>
            <a:ext cx="2718707" cy="906236"/>
          </a:xfrm>
          <a:prstGeom prst="rect">
            <a:avLst/>
          </a:prstGeom>
          <a:noFill/>
          <a:ln>
            <a:noFill/>
          </a:ln>
        </p:spPr>
      </p:pic>
      <p:pic>
        <p:nvPicPr>
          <p:cNvPr id="248" name="Google Shape;248;p33"/>
          <p:cNvPicPr preferRelativeResize="0"/>
          <p:nvPr/>
        </p:nvPicPr>
        <p:blipFill rotWithShape="1">
          <a:blip r:embed="rId9">
            <a:alphaModFix/>
          </a:blip>
          <a:srcRect b="0" l="7868" r="0" t="0"/>
          <a:stretch/>
        </p:blipFill>
        <p:spPr>
          <a:xfrm>
            <a:off x="3482526" y="7562314"/>
            <a:ext cx="3281689" cy="906236"/>
          </a:xfrm>
          <a:prstGeom prst="rect">
            <a:avLst/>
          </a:prstGeom>
          <a:noFill/>
          <a:ln>
            <a:noFill/>
          </a:ln>
        </p:spPr>
      </p:pic>
      <p:pic>
        <p:nvPicPr>
          <p:cNvPr id="249" name="Google Shape;249;p33"/>
          <p:cNvPicPr preferRelativeResize="0"/>
          <p:nvPr/>
        </p:nvPicPr>
        <p:blipFill rotWithShape="1">
          <a:blip r:embed="rId10">
            <a:alphaModFix/>
          </a:blip>
          <a:srcRect b="0" l="11590" r="5976" t="0"/>
          <a:stretch/>
        </p:blipFill>
        <p:spPr>
          <a:xfrm>
            <a:off x="112575" y="3255857"/>
            <a:ext cx="3105529" cy="90623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