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8640000" cx="6840000"/>
  <p:notesSz cx="6858000" cy="9144000"/>
  <p:embeddedFontLst>
    <p:embeddedFont>
      <p:font typeface="Spartan"/>
      <p:regular r:id="rId11"/>
      <p:bold r:id="rId12"/>
    </p:embeddedFont>
    <p:embeddedFont>
      <p:font typeface="Arimo"/>
      <p:regular r:id="rId13"/>
      <p:bold r:id="rId14"/>
      <p:italic r:id="rId15"/>
      <p:boldItalic r:id="rId16"/>
    </p:embeddedFont>
    <p:embeddedFont>
      <p:font typeface="Atma"/>
      <p:regular r:id="rId17"/>
      <p:bold r:id="rId18"/>
    </p:embeddedFont>
    <p:embeddedFont>
      <p:font typeface="Spartan Thin"/>
      <p:bold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721">
          <p15:clr>
            <a:srgbClr val="A4A3A4"/>
          </p15:clr>
        </p15:guide>
        <p15:guide id="2" pos="2154">
          <p15:clr>
            <a:srgbClr val="A4A3A4"/>
          </p15:clr>
        </p15:guide>
        <p15:guide id="3" orient="horz" pos="165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721" orient="horz"/>
        <p:guide pos="2154"/>
        <p:guide pos="1658" orient="horz"/>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Spartan-regular.fntdata"/><Relationship Id="rId10" Type="http://schemas.openxmlformats.org/officeDocument/2006/relationships/slide" Target="slides/slide5.xml"/><Relationship Id="rId13" Type="http://schemas.openxmlformats.org/officeDocument/2006/relationships/font" Target="fonts/Arimo-regular.fntdata"/><Relationship Id="rId12" Type="http://schemas.openxmlformats.org/officeDocument/2006/relationships/font" Target="fonts/Spartan-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Arimo-italic.fntdata"/><Relationship Id="rId14" Type="http://schemas.openxmlformats.org/officeDocument/2006/relationships/font" Target="fonts/Arimo-bold.fntdata"/><Relationship Id="rId17" Type="http://schemas.openxmlformats.org/officeDocument/2006/relationships/font" Target="fonts/Atma-regular.fntdata"/><Relationship Id="rId16" Type="http://schemas.openxmlformats.org/officeDocument/2006/relationships/font" Target="fonts/Arimo-boldItalic.fntdata"/><Relationship Id="rId5" Type="http://schemas.openxmlformats.org/officeDocument/2006/relationships/notesMaster" Target="notesMasters/notesMaster1.xml"/><Relationship Id="rId19" Type="http://schemas.openxmlformats.org/officeDocument/2006/relationships/font" Target="fonts/SpartanThin-bold.fntdata"/><Relationship Id="rId6" Type="http://schemas.openxmlformats.org/officeDocument/2006/relationships/slide" Target="slides/slide1.xml"/><Relationship Id="rId18" Type="http://schemas.openxmlformats.org/officeDocument/2006/relationships/font" Target="fonts/Atma-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072009" y="685800"/>
            <a:ext cx="2714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cd6ed4a844_0_522:notes"/>
          <p:cNvSpPr/>
          <p:nvPr>
            <p:ph idx="2" type="sldImg"/>
          </p:nvPr>
        </p:nvSpPr>
        <p:spPr>
          <a:xfrm>
            <a:off x="2072009" y="685800"/>
            <a:ext cx="27147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cd6ed4a844_0_5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cd6ed4a844_0_529:notes"/>
          <p:cNvSpPr/>
          <p:nvPr>
            <p:ph idx="2" type="sldImg"/>
          </p:nvPr>
        </p:nvSpPr>
        <p:spPr>
          <a:xfrm>
            <a:off x="2072009" y="685800"/>
            <a:ext cx="27147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cd6ed4a844_0_5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cd6ed4a844_0_548:notes"/>
          <p:cNvSpPr/>
          <p:nvPr>
            <p:ph idx="2" type="sldImg"/>
          </p:nvPr>
        </p:nvSpPr>
        <p:spPr>
          <a:xfrm>
            <a:off x="2072009" y="685800"/>
            <a:ext cx="27147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cd6ed4a844_0_5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cd6ed4a844_0_565:notes"/>
          <p:cNvSpPr/>
          <p:nvPr>
            <p:ph idx="2" type="sldImg"/>
          </p:nvPr>
        </p:nvSpPr>
        <p:spPr>
          <a:xfrm>
            <a:off x="2072009" y="685800"/>
            <a:ext cx="27147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cd6ed4a844_0_5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cd6ed4a844_0_592:notes"/>
          <p:cNvSpPr/>
          <p:nvPr>
            <p:ph idx="2" type="sldImg"/>
          </p:nvPr>
        </p:nvSpPr>
        <p:spPr>
          <a:xfrm>
            <a:off x="2072009" y="685800"/>
            <a:ext cx="27147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cd6ed4a844_0_5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33168" y="1250730"/>
            <a:ext cx="6373800" cy="3447900"/>
          </a:xfrm>
          <a:prstGeom prst="rect">
            <a:avLst/>
          </a:prstGeom>
        </p:spPr>
        <p:txBody>
          <a:bodyPr anchorCtr="0" anchor="b" bIns="80400" lIns="80400" spcFirstLastPara="1" rIns="80400" wrap="square" tIns="80400">
            <a:noAutofit/>
          </a:bodyPr>
          <a:lstStyle>
            <a:lvl1pPr lvl="0" algn="ctr">
              <a:spcBef>
                <a:spcPts val="0"/>
              </a:spcBef>
              <a:spcAft>
                <a:spcPts val="0"/>
              </a:spcAft>
              <a:buSzPts val="4600"/>
              <a:buNone/>
              <a:defRPr sz="4600"/>
            </a:lvl1pPr>
            <a:lvl2pPr lvl="1" algn="ctr">
              <a:spcBef>
                <a:spcPts val="0"/>
              </a:spcBef>
              <a:spcAft>
                <a:spcPts val="0"/>
              </a:spcAft>
              <a:buSzPts val="4600"/>
              <a:buNone/>
              <a:defRPr sz="4600"/>
            </a:lvl2pPr>
            <a:lvl3pPr lvl="2" algn="ctr">
              <a:spcBef>
                <a:spcPts val="0"/>
              </a:spcBef>
              <a:spcAft>
                <a:spcPts val="0"/>
              </a:spcAft>
              <a:buSzPts val="4600"/>
              <a:buNone/>
              <a:defRPr sz="4600"/>
            </a:lvl3pPr>
            <a:lvl4pPr lvl="3" algn="ctr">
              <a:spcBef>
                <a:spcPts val="0"/>
              </a:spcBef>
              <a:spcAft>
                <a:spcPts val="0"/>
              </a:spcAft>
              <a:buSzPts val="4600"/>
              <a:buNone/>
              <a:defRPr sz="4600"/>
            </a:lvl4pPr>
            <a:lvl5pPr lvl="4" algn="ctr">
              <a:spcBef>
                <a:spcPts val="0"/>
              </a:spcBef>
              <a:spcAft>
                <a:spcPts val="0"/>
              </a:spcAft>
              <a:buSzPts val="4600"/>
              <a:buNone/>
              <a:defRPr sz="4600"/>
            </a:lvl5pPr>
            <a:lvl6pPr lvl="5" algn="ctr">
              <a:spcBef>
                <a:spcPts val="0"/>
              </a:spcBef>
              <a:spcAft>
                <a:spcPts val="0"/>
              </a:spcAft>
              <a:buSzPts val="4600"/>
              <a:buNone/>
              <a:defRPr sz="4600"/>
            </a:lvl6pPr>
            <a:lvl7pPr lvl="6" algn="ctr">
              <a:spcBef>
                <a:spcPts val="0"/>
              </a:spcBef>
              <a:spcAft>
                <a:spcPts val="0"/>
              </a:spcAft>
              <a:buSzPts val="4600"/>
              <a:buNone/>
              <a:defRPr sz="4600"/>
            </a:lvl7pPr>
            <a:lvl8pPr lvl="7" algn="ctr">
              <a:spcBef>
                <a:spcPts val="0"/>
              </a:spcBef>
              <a:spcAft>
                <a:spcPts val="0"/>
              </a:spcAft>
              <a:buSzPts val="4600"/>
              <a:buNone/>
              <a:defRPr sz="4600"/>
            </a:lvl8pPr>
            <a:lvl9pPr lvl="8" algn="ctr">
              <a:spcBef>
                <a:spcPts val="0"/>
              </a:spcBef>
              <a:spcAft>
                <a:spcPts val="0"/>
              </a:spcAft>
              <a:buSzPts val="4600"/>
              <a:buNone/>
              <a:defRPr sz="4600"/>
            </a:lvl9pPr>
          </a:lstStyle>
          <a:p/>
        </p:txBody>
      </p:sp>
      <p:sp>
        <p:nvSpPr>
          <p:cNvPr id="11" name="Google Shape;11;p2"/>
          <p:cNvSpPr txBox="1"/>
          <p:nvPr>
            <p:ph idx="1" type="subTitle"/>
          </p:nvPr>
        </p:nvSpPr>
        <p:spPr>
          <a:xfrm>
            <a:off x="233161" y="4760735"/>
            <a:ext cx="6373800" cy="1331400"/>
          </a:xfrm>
          <a:prstGeom prst="rect">
            <a:avLst/>
          </a:prstGeom>
        </p:spPr>
        <p:txBody>
          <a:bodyPr anchorCtr="0" anchor="t" bIns="80400" lIns="80400" spcFirstLastPara="1" rIns="80400" wrap="square" tIns="80400">
            <a:noAutofit/>
          </a:bodyPr>
          <a:lstStyle>
            <a:lvl1pPr lvl="0" algn="ctr">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2" name="Google Shape;12;p2"/>
          <p:cNvSpPr txBox="1"/>
          <p:nvPr>
            <p:ph idx="12" type="sldNum"/>
          </p:nvPr>
        </p:nvSpPr>
        <p:spPr>
          <a:xfrm>
            <a:off x="6337665" y="7833225"/>
            <a:ext cx="410400" cy="661200"/>
          </a:xfrm>
          <a:prstGeom prst="rect">
            <a:avLst/>
          </a:prstGeom>
        </p:spPr>
        <p:txBody>
          <a:bodyPr anchorCtr="0" anchor="ctr" bIns="80400" lIns="80400" spcFirstLastPara="1" rIns="80400" wrap="square" tIns="804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33161" y="1858058"/>
            <a:ext cx="6373800" cy="3298500"/>
          </a:xfrm>
          <a:prstGeom prst="rect">
            <a:avLst/>
          </a:prstGeom>
        </p:spPr>
        <p:txBody>
          <a:bodyPr anchorCtr="0" anchor="b" bIns="80400" lIns="80400" spcFirstLastPara="1" rIns="80400" wrap="square" tIns="80400">
            <a:noAutofit/>
          </a:bodyPr>
          <a:lstStyle>
            <a:lvl1pPr lvl="0" algn="ctr">
              <a:spcBef>
                <a:spcPts val="0"/>
              </a:spcBef>
              <a:spcAft>
                <a:spcPts val="0"/>
              </a:spcAft>
              <a:buSzPts val="10600"/>
              <a:buNone/>
              <a:defRPr sz="10600"/>
            </a:lvl1pPr>
            <a:lvl2pPr lvl="1" algn="ctr">
              <a:spcBef>
                <a:spcPts val="0"/>
              </a:spcBef>
              <a:spcAft>
                <a:spcPts val="0"/>
              </a:spcAft>
              <a:buSzPts val="10600"/>
              <a:buNone/>
              <a:defRPr sz="10600"/>
            </a:lvl2pPr>
            <a:lvl3pPr lvl="2" algn="ctr">
              <a:spcBef>
                <a:spcPts val="0"/>
              </a:spcBef>
              <a:spcAft>
                <a:spcPts val="0"/>
              </a:spcAft>
              <a:buSzPts val="10600"/>
              <a:buNone/>
              <a:defRPr sz="10600"/>
            </a:lvl3pPr>
            <a:lvl4pPr lvl="3" algn="ctr">
              <a:spcBef>
                <a:spcPts val="0"/>
              </a:spcBef>
              <a:spcAft>
                <a:spcPts val="0"/>
              </a:spcAft>
              <a:buSzPts val="10600"/>
              <a:buNone/>
              <a:defRPr sz="10600"/>
            </a:lvl4pPr>
            <a:lvl5pPr lvl="4" algn="ctr">
              <a:spcBef>
                <a:spcPts val="0"/>
              </a:spcBef>
              <a:spcAft>
                <a:spcPts val="0"/>
              </a:spcAft>
              <a:buSzPts val="10600"/>
              <a:buNone/>
              <a:defRPr sz="10600"/>
            </a:lvl5pPr>
            <a:lvl6pPr lvl="5" algn="ctr">
              <a:spcBef>
                <a:spcPts val="0"/>
              </a:spcBef>
              <a:spcAft>
                <a:spcPts val="0"/>
              </a:spcAft>
              <a:buSzPts val="10600"/>
              <a:buNone/>
              <a:defRPr sz="10600"/>
            </a:lvl6pPr>
            <a:lvl7pPr lvl="6" algn="ctr">
              <a:spcBef>
                <a:spcPts val="0"/>
              </a:spcBef>
              <a:spcAft>
                <a:spcPts val="0"/>
              </a:spcAft>
              <a:buSzPts val="10600"/>
              <a:buNone/>
              <a:defRPr sz="10600"/>
            </a:lvl7pPr>
            <a:lvl8pPr lvl="7" algn="ctr">
              <a:spcBef>
                <a:spcPts val="0"/>
              </a:spcBef>
              <a:spcAft>
                <a:spcPts val="0"/>
              </a:spcAft>
              <a:buSzPts val="10600"/>
              <a:buNone/>
              <a:defRPr sz="10600"/>
            </a:lvl8pPr>
            <a:lvl9pPr lvl="8" algn="ctr">
              <a:spcBef>
                <a:spcPts val="0"/>
              </a:spcBef>
              <a:spcAft>
                <a:spcPts val="0"/>
              </a:spcAft>
              <a:buSzPts val="10600"/>
              <a:buNone/>
              <a:defRPr sz="10600"/>
            </a:lvl9pPr>
          </a:lstStyle>
          <a:p>
            <a:r>
              <a:t>xx%</a:t>
            </a:r>
          </a:p>
        </p:txBody>
      </p:sp>
      <p:sp>
        <p:nvSpPr>
          <p:cNvPr id="46" name="Google Shape;46;p11"/>
          <p:cNvSpPr txBox="1"/>
          <p:nvPr>
            <p:ph idx="1" type="body"/>
          </p:nvPr>
        </p:nvSpPr>
        <p:spPr>
          <a:xfrm>
            <a:off x="233161" y="5295076"/>
            <a:ext cx="6373800" cy="2185500"/>
          </a:xfrm>
          <a:prstGeom prst="rect">
            <a:avLst/>
          </a:prstGeom>
        </p:spPr>
        <p:txBody>
          <a:bodyPr anchorCtr="0" anchor="t" bIns="80400" lIns="80400" spcFirstLastPara="1" rIns="80400" wrap="square" tIns="80400">
            <a:noAutofit/>
          </a:bodyPr>
          <a:lstStyle>
            <a:lvl1pPr indent="-330200" lvl="0" marL="457200" algn="ctr">
              <a:spcBef>
                <a:spcPts val="0"/>
              </a:spcBef>
              <a:spcAft>
                <a:spcPts val="0"/>
              </a:spcAft>
              <a:buSzPts val="1600"/>
              <a:buChar char="●"/>
              <a:defRPr/>
            </a:lvl1pPr>
            <a:lvl2pPr indent="-304800" lvl="1" marL="914400" algn="ctr">
              <a:spcBef>
                <a:spcPts val="1400"/>
              </a:spcBef>
              <a:spcAft>
                <a:spcPts val="0"/>
              </a:spcAft>
              <a:buSzPts val="1200"/>
              <a:buChar char="○"/>
              <a:defRPr/>
            </a:lvl2pPr>
            <a:lvl3pPr indent="-304800" lvl="2" marL="1371600" algn="ctr">
              <a:spcBef>
                <a:spcPts val="1400"/>
              </a:spcBef>
              <a:spcAft>
                <a:spcPts val="0"/>
              </a:spcAft>
              <a:buSzPts val="1200"/>
              <a:buChar char="■"/>
              <a:defRPr/>
            </a:lvl3pPr>
            <a:lvl4pPr indent="-304800" lvl="3" marL="1828800" algn="ctr">
              <a:spcBef>
                <a:spcPts val="1400"/>
              </a:spcBef>
              <a:spcAft>
                <a:spcPts val="0"/>
              </a:spcAft>
              <a:buSzPts val="1200"/>
              <a:buChar char="●"/>
              <a:defRPr/>
            </a:lvl4pPr>
            <a:lvl5pPr indent="-304800" lvl="4" marL="2286000" algn="ctr">
              <a:spcBef>
                <a:spcPts val="1400"/>
              </a:spcBef>
              <a:spcAft>
                <a:spcPts val="0"/>
              </a:spcAft>
              <a:buSzPts val="1200"/>
              <a:buChar char="○"/>
              <a:defRPr/>
            </a:lvl5pPr>
            <a:lvl6pPr indent="-304800" lvl="5" marL="2743200" algn="ctr">
              <a:spcBef>
                <a:spcPts val="1400"/>
              </a:spcBef>
              <a:spcAft>
                <a:spcPts val="0"/>
              </a:spcAft>
              <a:buSzPts val="1200"/>
              <a:buChar char="■"/>
              <a:defRPr/>
            </a:lvl6pPr>
            <a:lvl7pPr indent="-304800" lvl="6" marL="3200400" algn="ctr">
              <a:spcBef>
                <a:spcPts val="1400"/>
              </a:spcBef>
              <a:spcAft>
                <a:spcPts val="0"/>
              </a:spcAft>
              <a:buSzPts val="1200"/>
              <a:buChar char="●"/>
              <a:defRPr/>
            </a:lvl7pPr>
            <a:lvl8pPr indent="-304800" lvl="7" marL="3657600" algn="ctr">
              <a:spcBef>
                <a:spcPts val="1400"/>
              </a:spcBef>
              <a:spcAft>
                <a:spcPts val="0"/>
              </a:spcAft>
              <a:buSzPts val="1200"/>
              <a:buChar char="○"/>
              <a:defRPr/>
            </a:lvl8pPr>
            <a:lvl9pPr indent="-304800" lvl="8" marL="4114800" algn="ctr">
              <a:spcBef>
                <a:spcPts val="1400"/>
              </a:spcBef>
              <a:spcAft>
                <a:spcPts val="1400"/>
              </a:spcAft>
              <a:buSzPts val="1200"/>
              <a:buChar char="■"/>
              <a:defRPr/>
            </a:lvl9pPr>
          </a:lstStyle>
          <a:p/>
        </p:txBody>
      </p:sp>
      <p:sp>
        <p:nvSpPr>
          <p:cNvPr id="47" name="Google Shape;47;p11"/>
          <p:cNvSpPr txBox="1"/>
          <p:nvPr>
            <p:ph idx="12" type="sldNum"/>
          </p:nvPr>
        </p:nvSpPr>
        <p:spPr>
          <a:xfrm>
            <a:off x="6337665" y="7833225"/>
            <a:ext cx="410400" cy="661200"/>
          </a:xfrm>
          <a:prstGeom prst="rect">
            <a:avLst/>
          </a:prstGeom>
        </p:spPr>
        <p:txBody>
          <a:bodyPr anchorCtr="0" anchor="ctr" bIns="80400" lIns="80400" spcFirstLastPara="1" rIns="80400" wrap="square" tIns="804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6337665" y="7833225"/>
            <a:ext cx="410400" cy="661200"/>
          </a:xfrm>
          <a:prstGeom prst="rect">
            <a:avLst/>
          </a:prstGeom>
        </p:spPr>
        <p:txBody>
          <a:bodyPr anchorCtr="0" anchor="ctr" bIns="80400" lIns="80400" spcFirstLastPara="1" rIns="80400" wrap="square" tIns="804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33161" y="3612976"/>
            <a:ext cx="6373800" cy="1413900"/>
          </a:xfrm>
          <a:prstGeom prst="rect">
            <a:avLst/>
          </a:prstGeom>
        </p:spPr>
        <p:txBody>
          <a:bodyPr anchorCtr="0" anchor="ctr" bIns="80400" lIns="80400" spcFirstLastPara="1" rIns="80400" wrap="square" tIns="80400">
            <a:noAutofit/>
          </a:bodyPr>
          <a:lstStyle>
            <a:lvl1pPr lvl="0" algn="ctr">
              <a:spcBef>
                <a:spcPts val="0"/>
              </a:spcBef>
              <a:spcAft>
                <a:spcPts val="0"/>
              </a:spcAft>
              <a:buSzPts val="3000"/>
              <a:buNone/>
              <a:defRPr sz="3000"/>
            </a:lvl1pPr>
            <a:lvl2pPr lvl="1" algn="ctr">
              <a:spcBef>
                <a:spcPts val="0"/>
              </a:spcBef>
              <a:spcAft>
                <a:spcPts val="0"/>
              </a:spcAft>
              <a:buSzPts val="3000"/>
              <a:buNone/>
              <a:defRPr sz="3000"/>
            </a:lvl2pPr>
            <a:lvl3pPr lvl="2" algn="ctr">
              <a:spcBef>
                <a:spcPts val="0"/>
              </a:spcBef>
              <a:spcAft>
                <a:spcPts val="0"/>
              </a:spcAft>
              <a:buSzPts val="3000"/>
              <a:buNone/>
              <a:defRPr sz="3000"/>
            </a:lvl3pPr>
            <a:lvl4pPr lvl="3" algn="ctr">
              <a:spcBef>
                <a:spcPts val="0"/>
              </a:spcBef>
              <a:spcAft>
                <a:spcPts val="0"/>
              </a:spcAft>
              <a:buSzPts val="3000"/>
              <a:buNone/>
              <a:defRPr sz="3000"/>
            </a:lvl4pPr>
            <a:lvl5pPr lvl="4" algn="ctr">
              <a:spcBef>
                <a:spcPts val="0"/>
              </a:spcBef>
              <a:spcAft>
                <a:spcPts val="0"/>
              </a:spcAft>
              <a:buSzPts val="3000"/>
              <a:buNone/>
              <a:defRPr sz="3000"/>
            </a:lvl5pPr>
            <a:lvl6pPr lvl="5" algn="ctr">
              <a:spcBef>
                <a:spcPts val="0"/>
              </a:spcBef>
              <a:spcAft>
                <a:spcPts val="0"/>
              </a:spcAft>
              <a:buSzPts val="3000"/>
              <a:buNone/>
              <a:defRPr sz="3000"/>
            </a:lvl6pPr>
            <a:lvl7pPr lvl="6" algn="ctr">
              <a:spcBef>
                <a:spcPts val="0"/>
              </a:spcBef>
              <a:spcAft>
                <a:spcPts val="0"/>
              </a:spcAft>
              <a:buSzPts val="3000"/>
              <a:buNone/>
              <a:defRPr sz="3000"/>
            </a:lvl7pPr>
            <a:lvl8pPr lvl="7" algn="ctr">
              <a:spcBef>
                <a:spcPts val="0"/>
              </a:spcBef>
              <a:spcAft>
                <a:spcPts val="0"/>
              </a:spcAft>
              <a:buSzPts val="3000"/>
              <a:buNone/>
              <a:defRPr sz="3000"/>
            </a:lvl8pPr>
            <a:lvl9pPr lvl="8" algn="ctr">
              <a:spcBef>
                <a:spcPts val="0"/>
              </a:spcBef>
              <a:spcAft>
                <a:spcPts val="0"/>
              </a:spcAft>
              <a:buSzPts val="3000"/>
              <a:buNone/>
              <a:defRPr sz="3000"/>
            </a:lvl9pPr>
          </a:lstStyle>
          <a:p/>
        </p:txBody>
      </p:sp>
      <p:sp>
        <p:nvSpPr>
          <p:cNvPr id="15" name="Google Shape;15;p3"/>
          <p:cNvSpPr txBox="1"/>
          <p:nvPr>
            <p:ph idx="12" type="sldNum"/>
          </p:nvPr>
        </p:nvSpPr>
        <p:spPr>
          <a:xfrm>
            <a:off x="6337665" y="7833225"/>
            <a:ext cx="410400" cy="661200"/>
          </a:xfrm>
          <a:prstGeom prst="rect">
            <a:avLst/>
          </a:prstGeom>
        </p:spPr>
        <p:txBody>
          <a:bodyPr anchorCtr="0" anchor="ctr" bIns="80400" lIns="80400" spcFirstLastPara="1" rIns="80400" wrap="square" tIns="804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33161" y="747549"/>
            <a:ext cx="6373800" cy="962100"/>
          </a:xfrm>
          <a:prstGeom prst="rect">
            <a:avLst/>
          </a:prstGeom>
        </p:spPr>
        <p:txBody>
          <a:bodyPr anchorCtr="0" anchor="t" bIns="80400" lIns="80400" spcFirstLastPara="1" rIns="80400" wrap="square" tIns="80400">
            <a:noAutofit/>
          </a:bodyPr>
          <a:lstStyle>
            <a:lvl1pPr lvl="0">
              <a:spcBef>
                <a:spcPts val="0"/>
              </a:spcBef>
              <a:spcAft>
                <a:spcPts val="0"/>
              </a:spcAft>
              <a:buSzPts val="2500"/>
              <a:buNone/>
              <a:defRPr/>
            </a:lvl1pPr>
            <a:lvl2pPr lvl="1">
              <a:spcBef>
                <a:spcPts val="0"/>
              </a:spcBef>
              <a:spcAft>
                <a:spcPts val="0"/>
              </a:spcAft>
              <a:buSzPts val="2500"/>
              <a:buNone/>
              <a:defRPr/>
            </a:lvl2pPr>
            <a:lvl3pPr lvl="2">
              <a:spcBef>
                <a:spcPts val="0"/>
              </a:spcBef>
              <a:spcAft>
                <a:spcPts val="0"/>
              </a:spcAft>
              <a:buSzPts val="2500"/>
              <a:buNone/>
              <a:defRPr/>
            </a:lvl3pPr>
            <a:lvl4pPr lvl="3">
              <a:spcBef>
                <a:spcPts val="0"/>
              </a:spcBef>
              <a:spcAft>
                <a:spcPts val="0"/>
              </a:spcAft>
              <a:buSzPts val="2500"/>
              <a:buNone/>
              <a:defRPr/>
            </a:lvl4pPr>
            <a:lvl5pPr lvl="4">
              <a:spcBef>
                <a:spcPts val="0"/>
              </a:spcBef>
              <a:spcAft>
                <a:spcPts val="0"/>
              </a:spcAft>
              <a:buSzPts val="2500"/>
              <a:buNone/>
              <a:defRPr/>
            </a:lvl5pPr>
            <a:lvl6pPr lvl="5">
              <a:spcBef>
                <a:spcPts val="0"/>
              </a:spcBef>
              <a:spcAft>
                <a:spcPts val="0"/>
              </a:spcAft>
              <a:buSzPts val="2500"/>
              <a:buNone/>
              <a:defRPr/>
            </a:lvl6pPr>
            <a:lvl7pPr lvl="6">
              <a:spcBef>
                <a:spcPts val="0"/>
              </a:spcBef>
              <a:spcAft>
                <a:spcPts val="0"/>
              </a:spcAft>
              <a:buSzPts val="2500"/>
              <a:buNone/>
              <a:defRPr/>
            </a:lvl7pPr>
            <a:lvl8pPr lvl="7">
              <a:spcBef>
                <a:spcPts val="0"/>
              </a:spcBef>
              <a:spcAft>
                <a:spcPts val="0"/>
              </a:spcAft>
              <a:buSzPts val="2500"/>
              <a:buNone/>
              <a:defRPr/>
            </a:lvl8pPr>
            <a:lvl9pPr lvl="8">
              <a:spcBef>
                <a:spcPts val="0"/>
              </a:spcBef>
              <a:spcAft>
                <a:spcPts val="0"/>
              </a:spcAft>
              <a:buSzPts val="2500"/>
              <a:buNone/>
              <a:defRPr/>
            </a:lvl9pPr>
          </a:lstStyle>
          <a:p/>
        </p:txBody>
      </p:sp>
      <p:sp>
        <p:nvSpPr>
          <p:cNvPr id="18" name="Google Shape;18;p4"/>
          <p:cNvSpPr txBox="1"/>
          <p:nvPr>
            <p:ph idx="1" type="body"/>
          </p:nvPr>
        </p:nvSpPr>
        <p:spPr>
          <a:xfrm>
            <a:off x="233161" y="1935916"/>
            <a:ext cx="6373800" cy="5739000"/>
          </a:xfrm>
          <a:prstGeom prst="rect">
            <a:avLst/>
          </a:prstGeom>
        </p:spPr>
        <p:txBody>
          <a:bodyPr anchorCtr="0" anchor="t" bIns="80400" lIns="80400" spcFirstLastPara="1" rIns="80400" wrap="square" tIns="80400">
            <a:noAutofit/>
          </a:bodyPr>
          <a:lstStyle>
            <a:lvl1pPr indent="-330200" lvl="0" marL="457200">
              <a:spcBef>
                <a:spcPts val="0"/>
              </a:spcBef>
              <a:spcAft>
                <a:spcPts val="0"/>
              </a:spcAft>
              <a:buSzPts val="1600"/>
              <a:buChar char="●"/>
              <a:defRPr/>
            </a:lvl1pPr>
            <a:lvl2pPr indent="-304800" lvl="1" marL="914400">
              <a:spcBef>
                <a:spcPts val="1400"/>
              </a:spcBef>
              <a:spcAft>
                <a:spcPts val="0"/>
              </a:spcAft>
              <a:buSzPts val="1200"/>
              <a:buChar char="○"/>
              <a:defRPr/>
            </a:lvl2pPr>
            <a:lvl3pPr indent="-304800" lvl="2" marL="1371600">
              <a:spcBef>
                <a:spcPts val="1400"/>
              </a:spcBef>
              <a:spcAft>
                <a:spcPts val="0"/>
              </a:spcAft>
              <a:buSzPts val="1200"/>
              <a:buChar char="■"/>
              <a:defRPr/>
            </a:lvl3pPr>
            <a:lvl4pPr indent="-304800" lvl="3" marL="1828800">
              <a:spcBef>
                <a:spcPts val="1400"/>
              </a:spcBef>
              <a:spcAft>
                <a:spcPts val="0"/>
              </a:spcAft>
              <a:buSzPts val="1200"/>
              <a:buChar char="●"/>
              <a:defRPr/>
            </a:lvl4pPr>
            <a:lvl5pPr indent="-304800" lvl="4" marL="2286000">
              <a:spcBef>
                <a:spcPts val="1400"/>
              </a:spcBef>
              <a:spcAft>
                <a:spcPts val="0"/>
              </a:spcAft>
              <a:buSzPts val="1200"/>
              <a:buChar char="○"/>
              <a:defRPr/>
            </a:lvl5pPr>
            <a:lvl6pPr indent="-304800" lvl="5" marL="2743200">
              <a:spcBef>
                <a:spcPts val="1400"/>
              </a:spcBef>
              <a:spcAft>
                <a:spcPts val="0"/>
              </a:spcAft>
              <a:buSzPts val="1200"/>
              <a:buChar char="■"/>
              <a:defRPr/>
            </a:lvl6pPr>
            <a:lvl7pPr indent="-304800" lvl="6" marL="3200400">
              <a:spcBef>
                <a:spcPts val="1400"/>
              </a:spcBef>
              <a:spcAft>
                <a:spcPts val="0"/>
              </a:spcAft>
              <a:buSzPts val="1200"/>
              <a:buChar char="●"/>
              <a:defRPr/>
            </a:lvl7pPr>
            <a:lvl8pPr indent="-304800" lvl="7" marL="3657600">
              <a:spcBef>
                <a:spcPts val="1400"/>
              </a:spcBef>
              <a:spcAft>
                <a:spcPts val="0"/>
              </a:spcAft>
              <a:buSzPts val="1200"/>
              <a:buChar char="○"/>
              <a:defRPr/>
            </a:lvl8pPr>
            <a:lvl9pPr indent="-304800" lvl="8" marL="4114800">
              <a:spcBef>
                <a:spcPts val="1400"/>
              </a:spcBef>
              <a:spcAft>
                <a:spcPts val="1400"/>
              </a:spcAft>
              <a:buSzPts val="1200"/>
              <a:buChar char="■"/>
              <a:defRPr/>
            </a:lvl9pPr>
          </a:lstStyle>
          <a:p/>
        </p:txBody>
      </p:sp>
      <p:sp>
        <p:nvSpPr>
          <p:cNvPr id="19" name="Google Shape;19;p4"/>
          <p:cNvSpPr txBox="1"/>
          <p:nvPr>
            <p:ph idx="12" type="sldNum"/>
          </p:nvPr>
        </p:nvSpPr>
        <p:spPr>
          <a:xfrm>
            <a:off x="6337665" y="7833225"/>
            <a:ext cx="410400" cy="661200"/>
          </a:xfrm>
          <a:prstGeom prst="rect">
            <a:avLst/>
          </a:prstGeom>
        </p:spPr>
        <p:txBody>
          <a:bodyPr anchorCtr="0" anchor="ctr" bIns="80400" lIns="80400" spcFirstLastPara="1" rIns="80400" wrap="square" tIns="804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33161" y="747549"/>
            <a:ext cx="6373800" cy="962100"/>
          </a:xfrm>
          <a:prstGeom prst="rect">
            <a:avLst/>
          </a:prstGeom>
        </p:spPr>
        <p:txBody>
          <a:bodyPr anchorCtr="0" anchor="t" bIns="80400" lIns="80400" spcFirstLastPara="1" rIns="80400" wrap="square" tIns="80400">
            <a:noAutofit/>
          </a:bodyPr>
          <a:lstStyle>
            <a:lvl1pPr lvl="0">
              <a:spcBef>
                <a:spcPts val="0"/>
              </a:spcBef>
              <a:spcAft>
                <a:spcPts val="0"/>
              </a:spcAft>
              <a:buSzPts val="2500"/>
              <a:buNone/>
              <a:defRPr/>
            </a:lvl1pPr>
            <a:lvl2pPr lvl="1">
              <a:spcBef>
                <a:spcPts val="0"/>
              </a:spcBef>
              <a:spcAft>
                <a:spcPts val="0"/>
              </a:spcAft>
              <a:buSzPts val="2500"/>
              <a:buNone/>
              <a:defRPr/>
            </a:lvl2pPr>
            <a:lvl3pPr lvl="2">
              <a:spcBef>
                <a:spcPts val="0"/>
              </a:spcBef>
              <a:spcAft>
                <a:spcPts val="0"/>
              </a:spcAft>
              <a:buSzPts val="2500"/>
              <a:buNone/>
              <a:defRPr/>
            </a:lvl3pPr>
            <a:lvl4pPr lvl="3">
              <a:spcBef>
                <a:spcPts val="0"/>
              </a:spcBef>
              <a:spcAft>
                <a:spcPts val="0"/>
              </a:spcAft>
              <a:buSzPts val="2500"/>
              <a:buNone/>
              <a:defRPr/>
            </a:lvl4pPr>
            <a:lvl5pPr lvl="4">
              <a:spcBef>
                <a:spcPts val="0"/>
              </a:spcBef>
              <a:spcAft>
                <a:spcPts val="0"/>
              </a:spcAft>
              <a:buSzPts val="2500"/>
              <a:buNone/>
              <a:defRPr/>
            </a:lvl5pPr>
            <a:lvl6pPr lvl="5">
              <a:spcBef>
                <a:spcPts val="0"/>
              </a:spcBef>
              <a:spcAft>
                <a:spcPts val="0"/>
              </a:spcAft>
              <a:buSzPts val="2500"/>
              <a:buNone/>
              <a:defRPr/>
            </a:lvl6pPr>
            <a:lvl7pPr lvl="6">
              <a:spcBef>
                <a:spcPts val="0"/>
              </a:spcBef>
              <a:spcAft>
                <a:spcPts val="0"/>
              </a:spcAft>
              <a:buSzPts val="2500"/>
              <a:buNone/>
              <a:defRPr/>
            </a:lvl7pPr>
            <a:lvl8pPr lvl="7">
              <a:spcBef>
                <a:spcPts val="0"/>
              </a:spcBef>
              <a:spcAft>
                <a:spcPts val="0"/>
              </a:spcAft>
              <a:buSzPts val="2500"/>
              <a:buNone/>
              <a:defRPr/>
            </a:lvl8pPr>
            <a:lvl9pPr lvl="8">
              <a:spcBef>
                <a:spcPts val="0"/>
              </a:spcBef>
              <a:spcAft>
                <a:spcPts val="0"/>
              </a:spcAft>
              <a:buSzPts val="2500"/>
              <a:buNone/>
              <a:defRPr/>
            </a:lvl9pPr>
          </a:lstStyle>
          <a:p/>
        </p:txBody>
      </p:sp>
      <p:sp>
        <p:nvSpPr>
          <p:cNvPr id="22" name="Google Shape;22;p5"/>
          <p:cNvSpPr txBox="1"/>
          <p:nvPr>
            <p:ph idx="1" type="body"/>
          </p:nvPr>
        </p:nvSpPr>
        <p:spPr>
          <a:xfrm>
            <a:off x="233161" y="1935916"/>
            <a:ext cx="2991900" cy="5739000"/>
          </a:xfrm>
          <a:prstGeom prst="rect">
            <a:avLst/>
          </a:prstGeom>
        </p:spPr>
        <p:txBody>
          <a:bodyPr anchorCtr="0" anchor="t" bIns="80400" lIns="80400" spcFirstLastPara="1" rIns="80400" wrap="square" tIns="80400">
            <a:noAutofit/>
          </a:bodyPr>
          <a:lstStyle>
            <a:lvl1pPr indent="-304800" lvl="0" marL="457200">
              <a:spcBef>
                <a:spcPts val="0"/>
              </a:spcBef>
              <a:spcAft>
                <a:spcPts val="0"/>
              </a:spcAft>
              <a:buSzPts val="1200"/>
              <a:buChar char="●"/>
              <a:defRPr sz="1200"/>
            </a:lvl1pPr>
            <a:lvl2pPr indent="-298450" lvl="1" marL="914400">
              <a:spcBef>
                <a:spcPts val="1400"/>
              </a:spcBef>
              <a:spcAft>
                <a:spcPts val="0"/>
              </a:spcAft>
              <a:buSzPts val="1100"/>
              <a:buChar char="○"/>
              <a:defRPr sz="1100"/>
            </a:lvl2pPr>
            <a:lvl3pPr indent="-298450" lvl="2" marL="1371600">
              <a:spcBef>
                <a:spcPts val="1400"/>
              </a:spcBef>
              <a:spcAft>
                <a:spcPts val="0"/>
              </a:spcAft>
              <a:buSzPts val="1100"/>
              <a:buChar char="■"/>
              <a:defRPr sz="1100"/>
            </a:lvl3pPr>
            <a:lvl4pPr indent="-298450" lvl="3" marL="1828800">
              <a:spcBef>
                <a:spcPts val="1400"/>
              </a:spcBef>
              <a:spcAft>
                <a:spcPts val="0"/>
              </a:spcAft>
              <a:buSzPts val="1100"/>
              <a:buChar char="●"/>
              <a:defRPr sz="1100"/>
            </a:lvl4pPr>
            <a:lvl5pPr indent="-298450" lvl="4" marL="2286000">
              <a:spcBef>
                <a:spcPts val="1400"/>
              </a:spcBef>
              <a:spcAft>
                <a:spcPts val="0"/>
              </a:spcAft>
              <a:buSzPts val="1100"/>
              <a:buChar char="○"/>
              <a:defRPr sz="1100"/>
            </a:lvl5pPr>
            <a:lvl6pPr indent="-298450" lvl="5" marL="2743200">
              <a:spcBef>
                <a:spcPts val="1400"/>
              </a:spcBef>
              <a:spcAft>
                <a:spcPts val="0"/>
              </a:spcAft>
              <a:buSzPts val="1100"/>
              <a:buChar char="■"/>
              <a:defRPr sz="1100"/>
            </a:lvl6pPr>
            <a:lvl7pPr indent="-298450" lvl="6" marL="3200400">
              <a:spcBef>
                <a:spcPts val="1400"/>
              </a:spcBef>
              <a:spcAft>
                <a:spcPts val="0"/>
              </a:spcAft>
              <a:buSzPts val="1100"/>
              <a:buChar char="●"/>
              <a:defRPr sz="1100"/>
            </a:lvl7pPr>
            <a:lvl8pPr indent="-298450" lvl="7" marL="3657600">
              <a:spcBef>
                <a:spcPts val="1400"/>
              </a:spcBef>
              <a:spcAft>
                <a:spcPts val="0"/>
              </a:spcAft>
              <a:buSzPts val="1100"/>
              <a:buChar char="○"/>
              <a:defRPr sz="1100"/>
            </a:lvl8pPr>
            <a:lvl9pPr indent="-298450" lvl="8" marL="4114800">
              <a:spcBef>
                <a:spcPts val="1400"/>
              </a:spcBef>
              <a:spcAft>
                <a:spcPts val="1400"/>
              </a:spcAft>
              <a:buSzPts val="1100"/>
              <a:buChar char="■"/>
              <a:defRPr sz="1100"/>
            </a:lvl9pPr>
          </a:lstStyle>
          <a:p/>
        </p:txBody>
      </p:sp>
      <p:sp>
        <p:nvSpPr>
          <p:cNvPr id="23" name="Google Shape;23;p5"/>
          <p:cNvSpPr txBox="1"/>
          <p:nvPr>
            <p:ph idx="2" type="body"/>
          </p:nvPr>
        </p:nvSpPr>
        <p:spPr>
          <a:xfrm>
            <a:off x="3614787" y="1935916"/>
            <a:ext cx="2991900" cy="5739000"/>
          </a:xfrm>
          <a:prstGeom prst="rect">
            <a:avLst/>
          </a:prstGeom>
        </p:spPr>
        <p:txBody>
          <a:bodyPr anchorCtr="0" anchor="t" bIns="80400" lIns="80400" spcFirstLastPara="1" rIns="80400" wrap="square" tIns="80400">
            <a:noAutofit/>
          </a:bodyPr>
          <a:lstStyle>
            <a:lvl1pPr indent="-304800" lvl="0" marL="457200">
              <a:spcBef>
                <a:spcPts val="0"/>
              </a:spcBef>
              <a:spcAft>
                <a:spcPts val="0"/>
              </a:spcAft>
              <a:buSzPts val="1200"/>
              <a:buChar char="●"/>
              <a:defRPr sz="1200"/>
            </a:lvl1pPr>
            <a:lvl2pPr indent="-298450" lvl="1" marL="914400">
              <a:spcBef>
                <a:spcPts val="1400"/>
              </a:spcBef>
              <a:spcAft>
                <a:spcPts val="0"/>
              </a:spcAft>
              <a:buSzPts val="1100"/>
              <a:buChar char="○"/>
              <a:defRPr sz="1100"/>
            </a:lvl2pPr>
            <a:lvl3pPr indent="-298450" lvl="2" marL="1371600">
              <a:spcBef>
                <a:spcPts val="1400"/>
              </a:spcBef>
              <a:spcAft>
                <a:spcPts val="0"/>
              </a:spcAft>
              <a:buSzPts val="1100"/>
              <a:buChar char="■"/>
              <a:defRPr sz="1100"/>
            </a:lvl3pPr>
            <a:lvl4pPr indent="-298450" lvl="3" marL="1828800">
              <a:spcBef>
                <a:spcPts val="1400"/>
              </a:spcBef>
              <a:spcAft>
                <a:spcPts val="0"/>
              </a:spcAft>
              <a:buSzPts val="1100"/>
              <a:buChar char="●"/>
              <a:defRPr sz="1100"/>
            </a:lvl4pPr>
            <a:lvl5pPr indent="-298450" lvl="4" marL="2286000">
              <a:spcBef>
                <a:spcPts val="1400"/>
              </a:spcBef>
              <a:spcAft>
                <a:spcPts val="0"/>
              </a:spcAft>
              <a:buSzPts val="1100"/>
              <a:buChar char="○"/>
              <a:defRPr sz="1100"/>
            </a:lvl5pPr>
            <a:lvl6pPr indent="-298450" lvl="5" marL="2743200">
              <a:spcBef>
                <a:spcPts val="1400"/>
              </a:spcBef>
              <a:spcAft>
                <a:spcPts val="0"/>
              </a:spcAft>
              <a:buSzPts val="1100"/>
              <a:buChar char="■"/>
              <a:defRPr sz="1100"/>
            </a:lvl6pPr>
            <a:lvl7pPr indent="-298450" lvl="6" marL="3200400">
              <a:spcBef>
                <a:spcPts val="1400"/>
              </a:spcBef>
              <a:spcAft>
                <a:spcPts val="0"/>
              </a:spcAft>
              <a:buSzPts val="1100"/>
              <a:buChar char="●"/>
              <a:defRPr sz="1100"/>
            </a:lvl7pPr>
            <a:lvl8pPr indent="-298450" lvl="7" marL="3657600">
              <a:spcBef>
                <a:spcPts val="1400"/>
              </a:spcBef>
              <a:spcAft>
                <a:spcPts val="0"/>
              </a:spcAft>
              <a:buSzPts val="1100"/>
              <a:buChar char="○"/>
              <a:defRPr sz="1100"/>
            </a:lvl8pPr>
            <a:lvl9pPr indent="-298450" lvl="8" marL="4114800">
              <a:spcBef>
                <a:spcPts val="1400"/>
              </a:spcBef>
              <a:spcAft>
                <a:spcPts val="1400"/>
              </a:spcAft>
              <a:buSzPts val="1100"/>
              <a:buChar char="■"/>
              <a:defRPr sz="1100"/>
            </a:lvl9pPr>
          </a:lstStyle>
          <a:p/>
        </p:txBody>
      </p:sp>
      <p:sp>
        <p:nvSpPr>
          <p:cNvPr id="24" name="Google Shape;24;p5"/>
          <p:cNvSpPr txBox="1"/>
          <p:nvPr>
            <p:ph idx="12" type="sldNum"/>
          </p:nvPr>
        </p:nvSpPr>
        <p:spPr>
          <a:xfrm>
            <a:off x="6337665" y="7833225"/>
            <a:ext cx="410400" cy="661200"/>
          </a:xfrm>
          <a:prstGeom prst="rect">
            <a:avLst/>
          </a:prstGeom>
        </p:spPr>
        <p:txBody>
          <a:bodyPr anchorCtr="0" anchor="ctr" bIns="80400" lIns="80400" spcFirstLastPara="1" rIns="80400" wrap="square" tIns="804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33161" y="747549"/>
            <a:ext cx="6373800" cy="962100"/>
          </a:xfrm>
          <a:prstGeom prst="rect">
            <a:avLst/>
          </a:prstGeom>
        </p:spPr>
        <p:txBody>
          <a:bodyPr anchorCtr="0" anchor="t" bIns="80400" lIns="80400" spcFirstLastPara="1" rIns="80400" wrap="square" tIns="80400">
            <a:noAutofit/>
          </a:bodyPr>
          <a:lstStyle>
            <a:lvl1pPr lvl="0">
              <a:spcBef>
                <a:spcPts val="0"/>
              </a:spcBef>
              <a:spcAft>
                <a:spcPts val="0"/>
              </a:spcAft>
              <a:buSzPts val="2500"/>
              <a:buNone/>
              <a:defRPr/>
            </a:lvl1pPr>
            <a:lvl2pPr lvl="1">
              <a:spcBef>
                <a:spcPts val="0"/>
              </a:spcBef>
              <a:spcAft>
                <a:spcPts val="0"/>
              </a:spcAft>
              <a:buSzPts val="2500"/>
              <a:buNone/>
              <a:defRPr/>
            </a:lvl2pPr>
            <a:lvl3pPr lvl="2">
              <a:spcBef>
                <a:spcPts val="0"/>
              </a:spcBef>
              <a:spcAft>
                <a:spcPts val="0"/>
              </a:spcAft>
              <a:buSzPts val="2500"/>
              <a:buNone/>
              <a:defRPr/>
            </a:lvl3pPr>
            <a:lvl4pPr lvl="3">
              <a:spcBef>
                <a:spcPts val="0"/>
              </a:spcBef>
              <a:spcAft>
                <a:spcPts val="0"/>
              </a:spcAft>
              <a:buSzPts val="2500"/>
              <a:buNone/>
              <a:defRPr/>
            </a:lvl4pPr>
            <a:lvl5pPr lvl="4">
              <a:spcBef>
                <a:spcPts val="0"/>
              </a:spcBef>
              <a:spcAft>
                <a:spcPts val="0"/>
              </a:spcAft>
              <a:buSzPts val="2500"/>
              <a:buNone/>
              <a:defRPr/>
            </a:lvl5pPr>
            <a:lvl6pPr lvl="5">
              <a:spcBef>
                <a:spcPts val="0"/>
              </a:spcBef>
              <a:spcAft>
                <a:spcPts val="0"/>
              </a:spcAft>
              <a:buSzPts val="2500"/>
              <a:buNone/>
              <a:defRPr/>
            </a:lvl6pPr>
            <a:lvl7pPr lvl="6">
              <a:spcBef>
                <a:spcPts val="0"/>
              </a:spcBef>
              <a:spcAft>
                <a:spcPts val="0"/>
              </a:spcAft>
              <a:buSzPts val="2500"/>
              <a:buNone/>
              <a:defRPr/>
            </a:lvl7pPr>
            <a:lvl8pPr lvl="7">
              <a:spcBef>
                <a:spcPts val="0"/>
              </a:spcBef>
              <a:spcAft>
                <a:spcPts val="0"/>
              </a:spcAft>
              <a:buSzPts val="2500"/>
              <a:buNone/>
              <a:defRPr/>
            </a:lvl8pPr>
            <a:lvl9pPr lvl="8">
              <a:spcBef>
                <a:spcPts val="0"/>
              </a:spcBef>
              <a:spcAft>
                <a:spcPts val="0"/>
              </a:spcAft>
              <a:buSzPts val="2500"/>
              <a:buNone/>
              <a:defRPr/>
            </a:lvl9pPr>
          </a:lstStyle>
          <a:p/>
        </p:txBody>
      </p:sp>
      <p:sp>
        <p:nvSpPr>
          <p:cNvPr id="27" name="Google Shape;27;p6"/>
          <p:cNvSpPr txBox="1"/>
          <p:nvPr>
            <p:ph idx="12" type="sldNum"/>
          </p:nvPr>
        </p:nvSpPr>
        <p:spPr>
          <a:xfrm>
            <a:off x="6337665" y="7833225"/>
            <a:ext cx="410400" cy="661200"/>
          </a:xfrm>
          <a:prstGeom prst="rect">
            <a:avLst/>
          </a:prstGeom>
        </p:spPr>
        <p:txBody>
          <a:bodyPr anchorCtr="0" anchor="ctr" bIns="80400" lIns="80400" spcFirstLastPara="1" rIns="80400" wrap="square" tIns="804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33161" y="933291"/>
            <a:ext cx="2100600" cy="1269600"/>
          </a:xfrm>
          <a:prstGeom prst="rect">
            <a:avLst/>
          </a:prstGeom>
        </p:spPr>
        <p:txBody>
          <a:bodyPr anchorCtr="0" anchor="b" bIns="80400" lIns="80400" spcFirstLastPara="1" rIns="80400" wrap="square" tIns="80400">
            <a:noAutofit/>
          </a:bodyPr>
          <a:lstStyle>
            <a:lvl1pPr lvl="0">
              <a:spcBef>
                <a:spcPts val="0"/>
              </a:spcBef>
              <a:spcAft>
                <a:spcPts val="0"/>
              </a:spcAft>
              <a:buSzPts val="2100"/>
              <a:buNone/>
              <a:defRPr sz="2100"/>
            </a:lvl1pPr>
            <a:lvl2pPr lvl="1">
              <a:spcBef>
                <a:spcPts val="0"/>
              </a:spcBef>
              <a:spcAft>
                <a:spcPts val="0"/>
              </a:spcAft>
              <a:buSzPts val="2100"/>
              <a:buNone/>
              <a:defRPr sz="2100"/>
            </a:lvl2pPr>
            <a:lvl3pPr lvl="2">
              <a:spcBef>
                <a:spcPts val="0"/>
              </a:spcBef>
              <a:spcAft>
                <a:spcPts val="0"/>
              </a:spcAft>
              <a:buSzPts val="2100"/>
              <a:buNone/>
              <a:defRPr sz="2100"/>
            </a:lvl3pPr>
            <a:lvl4pPr lvl="3">
              <a:spcBef>
                <a:spcPts val="0"/>
              </a:spcBef>
              <a:spcAft>
                <a:spcPts val="0"/>
              </a:spcAft>
              <a:buSzPts val="2100"/>
              <a:buNone/>
              <a:defRPr sz="2100"/>
            </a:lvl4pPr>
            <a:lvl5pPr lvl="4">
              <a:spcBef>
                <a:spcPts val="0"/>
              </a:spcBef>
              <a:spcAft>
                <a:spcPts val="0"/>
              </a:spcAft>
              <a:buSzPts val="2100"/>
              <a:buNone/>
              <a:defRPr sz="2100"/>
            </a:lvl5pPr>
            <a:lvl6pPr lvl="5">
              <a:spcBef>
                <a:spcPts val="0"/>
              </a:spcBef>
              <a:spcAft>
                <a:spcPts val="0"/>
              </a:spcAft>
              <a:buSzPts val="2100"/>
              <a:buNone/>
              <a:defRPr sz="2100"/>
            </a:lvl6pPr>
            <a:lvl7pPr lvl="6">
              <a:spcBef>
                <a:spcPts val="0"/>
              </a:spcBef>
              <a:spcAft>
                <a:spcPts val="0"/>
              </a:spcAft>
              <a:buSzPts val="2100"/>
              <a:buNone/>
              <a:defRPr sz="2100"/>
            </a:lvl7pPr>
            <a:lvl8pPr lvl="7">
              <a:spcBef>
                <a:spcPts val="0"/>
              </a:spcBef>
              <a:spcAft>
                <a:spcPts val="0"/>
              </a:spcAft>
              <a:buSzPts val="2100"/>
              <a:buNone/>
              <a:defRPr sz="2100"/>
            </a:lvl8pPr>
            <a:lvl9pPr lvl="8">
              <a:spcBef>
                <a:spcPts val="0"/>
              </a:spcBef>
              <a:spcAft>
                <a:spcPts val="0"/>
              </a:spcAft>
              <a:buSzPts val="2100"/>
              <a:buNone/>
              <a:defRPr sz="2100"/>
            </a:lvl9pPr>
          </a:lstStyle>
          <a:p/>
        </p:txBody>
      </p:sp>
      <p:sp>
        <p:nvSpPr>
          <p:cNvPr id="30" name="Google Shape;30;p7"/>
          <p:cNvSpPr txBox="1"/>
          <p:nvPr>
            <p:ph idx="1" type="body"/>
          </p:nvPr>
        </p:nvSpPr>
        <p:spPr>
          <a:xfrm>
            <a:off x="233161" y="2334236"/>
            <a:ext cx="2100600" cy="5340600"/>
          </a:xfrm>
          <a:prstGeom prst="rect">
            <a:avLst/>
          </a:prstGeom>
        </p:spPr>
        <p:txBody>
          <a:bodyPr anchorCtr="0" anchor="t" bIns="80400" lIns="80400" spcFirstLastPara="1" rIns="80400" wrap="square" tIns="80400">
            <a:noAutofit/>
          </a:bodyPr>
          <a:lstStyle>
            <a:lvl1pPr indent="-298450" lvl="0" marL="457200">
              <a:spcBef>
                <a:spcPts val="0"/>
              </a:spcBef>
              <a:spcAft>
                <a:spcPts val="0"/>
              </a:spcAft>
              <a:buSzPts val="1100"/>
              <a:buChar char="●"/>
              <a:defRPr sz="1100"/>
            </a:lvl1pPr>
            <a:lvl2pPr indent="-298450" lvl="1" marL="914400">
              <a:spcBef>
                <a:spcPts val="1400"/>
              </a:spcBef>
              <a:spcAft>
                <a:spcPts val="0"/>
              </a:spcAft>
              <a:buSzPts val="1100"/>
              <a:buChar char="○"/>
              <a:defRPr sz="1100"/>
            </a:lvl2pPr>
            <a:lvl3pPr indent="-298450" lvl="2" marL="1371600">
              <a:spcBef>
                <a:spcPts val="1400"/>
              </a:spcBef>
              <a:spcAft>
                <a:spcPts val="0"/>
              </a:spcAft>
              <a:buSzPts val="1100"/>
              <a:buChar char="■"/>
              <a:defRPr sz="1100"/>
            </a:lvl3pPr>
            <a:lvl4pPr indent="-298450" lvl="3" marL="1828800">
              <a:spcBef>
                <a:spcPts val="1400"/>
              </a:spcBef>
              <a:spcAft>
                <a:spcPts val="0"/>
              </a:spcAft>
              <a:buSzPts val="1100"/>
              <a:buChar char="●"/>
              <a:defRPr sz="1100"/>
            </a:lvl4pPr>
            <a:lvl5pPr indent="-298450" lvl="4" marL="2286000">
              <a:spcBef>
                <a:spcPts val="1400"/>
              </a:spcBef>
              <a:spcAft>
                <a:spcPts val="0"/>
              </a:spcAft>
              <a:buSzPts val="1100"/>
              <a:buChar char="○"/>
              <a:defRPr sz="1100"/>
            </a:lvl5pPr>
            <a:lvl6pPr indent="-298450" lvl="5" marL="2743200">
              <a:spcBef>
                <a:spcPts val="1400"/>
              </a:spcBef>
              <a:spcAft>
                <a:spcPts val="0"/>
              </a:spcAft>
              <a:buSzPts val="1100"/>
              <a:buChar char="■"/>
              <a:defRPr sz="1100"/>
            </a:lvl6pPr>
            <a:lvl7pPr indent="-298450" lvl="6" marL="3200400">
              <a:spcBef>
                <a:spcPts val="1400"/>
              </a:spcBef>
              <a:spcAft>
                <a:spcPts val="0"/>
              </a:spcAft>
              <a:buSzPts val="1100"/>
              <a:buChar char="●"/>
              <a:defRPr sz="1100"/>
            </a:lvl7pPr>
            <a:lvl8pPr indent="-298450" lvl="7" marL="3657600">
              <a:spcBef>
                <a:spcPts val="1400"/>
              </a:spcBef>
              <a:spcAft>
                <a:spcPts val="0"/>
              </a:spcAft>
              <a:buSzPts val="1100"/>
              <a:buChar char="○"/>
              <a:defRPr sz="1100"/>
            </a:lvl8pPr>
            <a:lvl9pPr indent="-298450" lvl="8" marL="4114800">
              <a:spcBef>
                <a:spcPts val="1400"/>
              </a:spcBef>
              <a:spcAft>
                <a:spcPts val="1400"/>
              </a:spcAft>
              <a:buSzPts val="1100"/>
              <a:buChar char="■"/>
              <a:defRPr sz="1100"/>
            </a:lvl9pPr>
          </a:lstStyle>
          <a:p/>
        </p:txBody>
      </p:sp>
      <p:sp>
        <p:nvSpPr>
          <p:cNvPr id="31" name="Google Shape;31;p7"/>
          <p:cNvSpPr txBox="1"/>
          <p:nvPr>
            <p:ph idx="12" type="sldNum"/>
          </p:nvPr>
        </p:nvSpPr>
        <p:spPr>
          <a:xfrm>
            <a:off x="6337665" y="7833225"/>
            <a:ext cx="410400" cy="661200"/>
          </a:xfrm>
          <a:prstGeom prst="rect">
            <a:avLst/>
          </a:prstGeom>
        </p:spPr>
        <p:txBody>
          <a:bodyPr anchorCtr="0" anchor="ctr" bIns="80400" lIns="80400" spcFirstLastPara="1" rIns="80400" wrap="square" tIns="804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366722" y="756157"/>
            <a:ext cx="4763100" cy="6871800"/>
          </a:xfrm>
          <a:prstGeom prst="rect">
            <a:avLst/>
          </a:prstGeom>
        </p:spPr>
        <p:txBody>
          <a:bodyPr anchorCtr="0" anchor="ctr" bIns="80400" lIns="80400" spcFirstLastPara="1" rIns="80400" wrap="square" tIns="8040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34" name="Google Shape;34;p8"/>
          <p:cNvSpPr txBox="1"/>
          <p:nvPr>
            <p:ph idx="12" type="sldNum"/>
          </p:nvPr>
        </p:nvSpPr>
        <p:spPr>
          <a:xfrm>
            <a:off x="6337665" y="7833225"/>
            <a:ext cx="410400" cy="661200"/>
          </a:xfrm>
          <a:prstGeom prst="rect">
            <a:avLst/>
          </a:prstGeom>
        </p:spPr>
        <p:txBody>
          <a:bodyPr anchorCtr="0" anchor="ctr" bIns="80400" lIns="80400" spcFirstLastPara="1" rIns="80400" wrap="square" tIns="804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420000" y="-210"/>
            <a:ext cx="3420000" cy="8640000"/>
          </a:xfrm>
          <a:prstGeom prst="rect">
            <a:avLst/>
          </a:prstGeom>
          <a:solidFill>
            <a:schemeClr val="lt2"/>
          </a:solidFill>
          <a:ln>
            <a:noFill/>
          </a:ln>
        </p:spPr>
        <p:txBody>
          <a:bodyPr anchorCtr="0" anchor="ctr" bIns="80400" lIns="80400" spcFirstLastPara="1" rIns="80400" wrap="square" tIns="8040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98602" y="2071475"/>
            <a:ext cx="3025800" cy="2490000"/>
          </a:xfrm>
          <a:prstGeom prst="rect">
            <a:avLst/>
          </a:prstGeom>
        </p:spPr>
        <p:txBody>
          <a:bodyPr anchorCtr="0" anchor="b" bIns="80400" lIns="80400" spcFirstLastPara="1" rIns="80400" wrap="square" tIns="80400">
            <a:noAutofit/>
          </a:bodyPr>
          <a:lstStyle>
            <a:lvl1pPr lvl="0" algn="ctr">
              <a:spcBef>
                <a:spcPts val="0"/>
              </a:spcBef>
              <a:spcAft>
                <a:spcPts val="0"/>
              </a:spcAft>
              <a:buSzPts val="3700"/>
              <a:buNone/>
              <a:defRPr sz="3700"/>
            </a:lvl1pPr>
            <a:lvl2pPr lvl="1" algn="ctr">
              <a:spcBef>
                <a:spcPts val="0"/>
              </a:spcBef>
              <a:spcAft>
                <a:spcPts val="0"/>
              </a:spcAft>
              <a:buSzPts val="3700"/>
              <a:buNone/>
              <a:defRPr sz="3700"/>
            </a:lvl2pPr>
            <a:lvl3pPr lvl="2" algn="ctr">
              <a:spcBef>
                <a:spcPts val="0"/>
              </a:spcBef>
              <a:spcAft>
                <a:spcPts val="0"/>
              </a:spcAft>
              <a:buSzPts val="3700"/>
              <a:buNone/>
              <a:defRPr sz="3700"/>
            </a:lvl3pPr>
            <a:lvl4pPr lvl="3" algn="ctr">
              <a:spcBef>
                <a:spcPts val="0"/>
              </a:spcBef>
              <a:spcAft>
                <a:spcPts val="0"/>
              </a:spcAft>
              <a:buSzPts val="3700"/>
              <a:buNone/>
              <a:defRPr sz="3700"/>
            </a:lvl4pPr>
            <a:lvl5pPr lvl="4" algn="ctr">
              <a:spcBef>
                <a:spcPts val="0"/>
              </a:spcBef>
              <a:spcAft>
                <a:spcPts val="0"/>
              </a:spcAft>
              <a:buSzPts val="3700"/>
              <a:buNone/>
              <a:defRPr sz="3700"/>
            </a:lvl5pPr>
            <a:lvl6pPr lvl="5" algn="ctr">
              <a:spcBef>
                <a:spcPts val="0"/>
              </a:spcBef>
              <a:spcAft>
                <a:spcPts val="0"/>
              </a:spcAft>
              <a:buSzPts val="3700"/>
              <a:buNone/>
              <a:defRPr sz="3700"/>
            </a:lvl6pPr>
            <a:lvl7pPr lvl="6" algn="ctr">
              <a:spcBef>
                <a:spcPts val="0"/>
              </a:spcBef>
              <a:spcAft>
                <a:spcPts val="0"/>
              </a:spcAft>
              <a:buSzPts val="3700"/>
              <a:buNone/>
              <a:defRPr sz="3700"/>
            </a:lvl7pPr>
            <a:lvl8pPr lvl="7" algn="ctr">
              <a:spcBef>
                <a:spcPts val="0"/>
              </a:spcBef>
              <a:spcAft>
                <a:spcPts val="0"/>
              </a:spcAft>
              <a:buSzPts val="3700"/>
              <a:buNone/>
              <a:defRPr sz="3700"/>
            </a:lvl8pPr>
            <a:lvl9pPr lvl="8" algn="ctr">
              <a:spcBef>
                <a:spcPts val="0"/>
              </a:spcBef>
              <a:spcAft>
                <a:spcPts val="0"/>
              </a:spcAft>
              <a:buSzPts val="3700"/>
              <a:buNone/>
              <a:defRPr sz="3700"/>
            </a:lvl9pPr>
          </a:lstStyle>
          <a:p/>
        </p:txBody>
      </p:sp>
      <p:sp>
        <p:nvSpPr>
          <p:cNvPr id="38" name="Google Shape;38;p9"/>
          <p:cNvSpPr txBox="1"/>
          <p:nvPr>
            <p:ph idx="1" type="subTitle"/>
          </p:nvPr>
        </p:nvSpPr>
        <p:spPr>
          <a:xfrm>
            <a:off x="198602" y="4708577"/>
            <a:ext cx="3025800" cy="2074500"/>
          </a:xfrm>
          <a:prstGeom prst="rect">
            <a:avLst/>
          </a:prstGeom>
        </p:spPr>
        <p:txBody>
          <a:bodyPr anchorCtr="0" anchor="t" bIns="80400" lIns="80400" spcFirstLastPara="1" rIns="80400" wrap="square" tIns="80400">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39" name="Google Shape;39;p9"/>
          <p:cNvSpPr txBox="1"/>
          <p:nvPr>
            <p:ph idx="2" type="body"/>
          </p:nvPr>
        </p:nvSpPr>
        <p:spPr>
          <a:xfrm>
            <a:off x="3694902" y="1216294"/>
            <a:ext cx="2870100" cy="6207000"/>
          </a:xfrm>
          <a:prstGeom prst="rect">
            <a:avLst/>
          </a:prstGeom>
        </p:spPr>
        <p:txBody>
          <a:bodyPr anchorCtr="0" anchor="ctr" bIns="80400" lIns="80400" spcFirstLastPara="1" rIns="80400" wrap="square" tIns="80400">
            <a:noAutofit/>
          </a:bodyPr>
          <a:lstStyle>
            <a:lvl1pPr indent="-330200" lvl="0" marL="457200">
              <a:spcBef>
                <a:spcPts val="0"/>
              </a:spcBef>
              <a:spcAft>
                <a:spcPts val="0"/>
              </a:spcAft>
              <a:buSzPts val="1600"/>
              <a:buChar char="●"/>
              <a:defRPr/>
            </a:lvl1pPr>
            <a:lvl2pPr indent="-304800" lvl="1" marL="914400">
              <a:spcBef>
                <a:spcPts val="1400"/>
              </a:spcBef>
              <a:spcAft>
                <a:spcPts val="0"/>
              </a:spcAft>
              <a:buSzPts val="1200"/>
              <a:buChar char="○"/>
              <a:defRPr/>
            </a:lvl2pPr>
            <a:lvl3pPr indent="-304800" lvl="2" marL="1371600">
              <a:spcBef>
                <a:spcPts val="1400"/>
              </a:spcBef>
              <a:spcAft>
                <a:spcPts val="0"/>
              </a:spcAft>
              <a:buSzPts val="1200"/>
              <a:buChar char="■"/>
              <a:defRPr/>
            </a:lvl3pPr>
            <a:lvl4pPr indent="-304800" lvl="3" marL="1828800">
              <a:spcBef>
                <a:spcPts val="1400"/>
              </a:spcBef>
              <a:spcAft>
                <a:spcPts val="0"/>
              </a:spcAft>
              <a:buSzPts val="1200"/>
              <a:buChar char="●"/>
              <a:defRPr/>
            </a:lvl4pPr>
            <a:lvl5pPr indent="-304800" lvl="4" marL="2286000">
              <a:spcBef>
                <a:spcPts val="1400"/>
              </a:spcBef>
              <a:spcAft>
                <a:spcPts val="0"/>
              </a:spcAft>
              <a:buSzPts val="1200"/>
              <a:buChar char="○"/>
              <a:defRPr/>
            </a:lvl5pPr>
            <a:lvl6pPr indent="-304800" lvl="5" marL="2743200">
              <a:spcBef>
                <a:spcPts val="1400"/>
              </a:spcBef>
              <a:spcAft>
                <a:spcPts val="0"/>
              </a:spcAft>
              <a:buSzPts val="1200"/>
              <a:buChar char="■"/>
              <a:defRPr/>
            </a:lvl6pPr>
            <a:lvl7pPr indent="-304800" lvl="6" marL="3200400">
              <a:spcBef>
                <a:spcPts val="1400"/>
              </a:spcBef>
              <a:spcAft>
                <a:spcPts val="0"/>
              </a:spcAft>
              <a:buSzPts val="1200"/>
              <a:buChar char="●"/>
              <a:defRPr/>
            </a:lvl7pPr>
            <a:lvl8pPr indent="-304800" lvl="7" marL="3657600">
              <a:spcBef>
                <a:spcPts val="1400"/>
              </a:spcBef>
              <a:spcAft>
                <a:spcPts val="0"/>
              </a:spcAft>
              <a:buSzPts val="1200"/>
              <a:buChar char="○"/>
              <a:defRPr/>
            </a:lvl8pPr>
            <a:lvl9pPr indent="-304800" lvl="8" marL="4114800">
              <a:spcBef>
                <a:spcPts val="1400"/>
              </a:spcBef>
              <a:spcAft>
                <a:spcPts val="1400"/>
              </a:spcAft>
              <a:buSzPts val="1200"/>
              <a:buChar char="■"/>
              <a:defRPr/>
            </a:lvl9pPr>
          </a:lstStyle>
          <a:p/>
        </p:txBody>
      </p:sp>
      <p:sp>
        <p:nvSpPr>
          <p:cNvPr id="40" name="Google Shape;40;p9"/>
          <p:cNvSpPr txBox="1"/>
          <p:nvPr>
            <p:ph idx="12" type="sldNum"/>
          </p:nvPr>
        </p:nvSpPr>
        <p:spPr>
          <a:xfrm>
            <a:off x="6337665" y="7833225"/>
            <a:ext cx="410400" cy="661200"/>
          </a:xfrm>
          <a:prstGeom prst="rect">
            <a:avLst/>
          </a:prstGeom>
        </p:spPr>
        <p:txBody>
          <a:bodyPr anchorCtr="0" anchor="ctr" bIns="80400" lIns="80400" spcFirstLastPara="1" rIns="80400" wrap="square" tIns="804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33161" y="7106478"/>
            <a:ext cx="4487400" cy="1016400"/>
          </a:xfrm>
          <a:prstGeom prst="rect">
            <a:avLst/>
          </a:prstGeom>
        </p:spPr>
        <p:txBody>
          <a:bodyPr anchorCtr="0" anchor="ctr" bIns="80400" lIns="80400" spcFirstLastPara="1" rIns="80400" wrap="square" tIns="80400">
            <a:noAutofit/>
          </a:bodyPr>
          <a:lstStyle>
            <a:lvl1pPr indent="-228600" lvl="0" marL="457200">
              <a:lnSpc>
                <a:spcPct val="100000"/>
              </a:lnSpc>
              <a:spcBef>
                <a:spcPts val="0"/>
              </a:spcBef>
              <a:spcAft>
                <a:spcPts val="0"/>
              </a:spcAft>
              <a:buSzPts val="1600"/>
              <a:buNone/>
              <a:defRPr/>
            </a:lvl1pPr>
          </a:lstStyle>
          <a:p/>
        </p:txBody>
      </p:sp>
      <p:sp>
        <p:nvSpPr>
          <p:cNvPr id="43" name="Google Shape;43;p10"/>
          <p:cNvSpPr txBox="1"/>
          <p:nvPr>
            <p:ph idx="12" type="sldNum"/>
          </p:nvPr>
        </p:nvSpPr>
        <p:spPr>
          <a:xfrm>
            <a:off x="6337665" y="7833225"/>
            <a:ext cx="410400" cy="661200"/>
          </a:xfrm>
          <a:prstGeom prst="rect">
            <a:avLst/>
          </a:prstGeom>
        </p:spPr>
        <p:txBody>
          <a:bodyPr anchorCtr="0" anchor="ctr" bIns="80400" lIns="80400" spcFirstLastPara="1" rIns="80400" wrap="square" tIns="804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33161" y="747549"/>
            <a:ext cx="6373800" cy="962100"/>
          </a:xfrm>
          <a:prstGeom prst="rect">
            <a:avLst/>
          </a:prstGeom>
          <a:noFill/>
          <a:ln>
            <a:noFill/>
          </a:ln>
        </p:spPr>
        <p:txBody>
          <a:bodyPr anchorCtr="0" anchor="t" bIns="80400" lIns="80400" spcFirstLastPara="1" rIns="80400" wrap="square" tIns="80400">
            <a:noAutofit/>
          </a:bodyPr>
          <a:lstStyle>
            <a:lvl1pPr lvl="0">
              <a:spcBef>
                <a:spcPts val="0"/>
              </a:spcBef>
              <a:spcAft>
                <a:spcPts val="0"/>
              </a:spcAft>
              <a:buClr>
                <a:schemeClr val="dk1"/>
              </a:buClr>
              <a:buSzPts val="2500"/>
              <a:buNone/>
              <a:defRPr sz="2500">
                <a:solidFill>
                  <a:schemeClr val="dk1"/>
                </a:solidFill>
              </a:defRPr>
            </a:lvl1pPr>
            <a:lvl2pPr lvl="1">
              <a:spcBef>
                <a:spcPts val="0"/>
              </a:spcBef>
              <a:spcAft>
                <a:spcPts val="0"/>
              </a:spcAft>
              <a:buClr>
                <a:schemeClr val="dk1"/>
              </a:buClr>
              <a:buSzPts val="2500"/>
              <a:buNone/>
              <a:defRPr sz="2500">
                <a:solidFill>
                  <a:schemeClr val="dk1"/>
                </a:solidFill>
              </a:defRPr>
            </a:lvl2pPr>
            <a:lvl3pPr lvl="2">
              <a:spcBef>
                <a:spcPts val="0"/>
              </a:spcBef>
              <a:spcAft>
                <a:spcPts val="0"/>
              </a:spcAft>
              <a:buClr>
                <a:schemeClr val="dk1"/>
              </a:buClr>
              <a:buSzPts val="2500"/>
              <a:buNone/>
              <a:defRPr sz="2500">
                <a:solidFill>
                  <a:schemeClr val="dk1"/>
                </a:solidFill>
              </a:defRPr>
            </a:lvl3pPr>
            <a:lvl4pPr lvl="3">
              <a:spcBef>
                <a:spcPts val="0"/>
              </a:spcBef>
              <a:spcAft>
                <a:spcPts val="0"/>
              </a:spcAft>
              <a:buClr>
                <a:schemeClr val="dk1"/>
              </a:buClr>
              <a:buSzPts val="2500"/>
              <a:buNone/>
              <a:defRPr sz="2500">
                <a:solidFill>
                  <a:schemeClr val="dk1"/>
                </a:solidFill>
              </a:defRPr>
            </a:lvl4pPr>
            <a:lvl5pPr lvl="4">
              <a:spcBef>
                <a:spcPts val="0"/>
              </a:spcBef>
              <a:spcAft>
                <a:spcPts val="0"/>
              </a:spcAft>
              <a:buClr>
                <a:schemeClr val="dk1"/>
              </a:buClr>
              <a:buSzPts val="2500"/>
              <a:buNone/>
              <a:defRPr sz="2500">
                <a:solidFill>
                  <a:schemeClr val="dk1"/>
                </a:solidFill>
              </a:defRPr>
            </a:lvl5pPr>
            <a:lvl6pPr lvl="5">
              <a:spcBef>
                <a:spcPts val="0"/>
              </a:spcBef>
              <a:spcAft>
                <a:spcPts val="0"/>
              </a:spcAft>
              <a:buClr>
                <a:schemeClr val="dk1"/>
              </a:buClr>
              <a:buSzPts val="2500"/>
              <a:buNone/>
              <a:defRPr sz="2500">
                <a:solidFill>
                  <a:schemeClr val="dk1"/>
                </a:solidFill>
              </a:defRPr>
            </a:lvl6pPr>
            <a:lvl7pPr lvl="6">
              <a:spcBef>
                <a:spcPts val="0"/>
              </a:spcBef>
              <a:spcAft>
                <a:spcPts val="0"/>
              </a:spcAft>
              <a:buClr>
                <a:schemeClr val="dk1"/>
              </a:buClr>
              <a:buSzPts val="2500"/>
              <a:buNone/>
              <a:defRPr sz="2500">
                <a:solidFill>
                  <a:schemeClr val="dk1"/>
                </a:solidFill>
              </a:defRPr>
            </a:lvl7pPr>
            <a:lvl8pPr lvl="7">
              <a:spcBef>
                <a:spcPts val="0"/>
              </a:spcBef>
              <a:spcAft>
                <a:spcPts val="0"/>
              </a:spcAft>
              <a:buClr>
                <a:schemeClr val="dk1"/>
              </a:buClr>
              <a:buSzPts val="2500"/>
              <a:buNone/>
              <a:defRPr sz="2500">
                <a:solidFill>
                  <a:schemeClr val="dk1"/>
                </a:solidFill>
              </a:defRPr>
            </a:lvl8pPr>
            <a:lvl9pPr lvl="8">
              <a:spcBef>
                <a:spcPts val="0"/>
              </a:spcBef>
              <a:spcAft>
                <a:spcPts val="0"/>
              </a:spcAft>
              <a:buClr>
                <a:schemeClr val="dk1"/>
              </a:buClr>
              <a:buSzPts val="2500"/>
              <a:buNone/>
              <a:defRPr sz="2500">
                <a:solidFill>
                  <a:schemeClr val="dk1"/>
                </a:solidFill>
              </a:defRPr>
            </a:lvl9pPr>
          </a:lstStyle>
          <a:p/>
        </p:txBody>
      </p:sp>
      <p:sp>
        <p:nvSpPr>
          <p:cNvPr id="7" name="Google Shape;7;p1"/>
          <p:cNvSpPr txBox="1"/>
          <p:nvPr>
            <p:ph idx="1" type="body"/>
          </p:nvPr>
        </p:nvSpPr>
        <p:spPr>
          <a:xfrm>
            <a:off x="233161" y="1935916"/>
            <a:ext cx="6373800" cy="5739000"/>
          </a:xfrm>
          <a:prstGeom prst="rect">
            <a:avLst/>
          </a:prstGeom>
          <a:noFill/>
          <a:ln>
            <a:noFill/>
          </a:ln>
        </p:spPr>
        <p:txBody>
          <a:bodyPr anchorCtr="0" anchor="t" bIns="80400" lIns="80400" spcFirstLastPara="1" rIns="80400" wrap="square" tIns="80400">
            <a:noAutofit/>
          </a:bodyPr>
          <a:lstStyle>
            <a:lvl1pPr indent="-330200" lvl="0" marL="457200">
              <a:lnSpc>
                <a:spcPct val="115000"/>
              </a:lnSpc>
              <a:spcBef>
                <a:spcPts val="0"/>
              </a:spcBef>
              <a:spcAft>
                <a:spcPts val="0"/>
              </a:spcAft>
              <a:buClr>
                <a:schemeClr val="dk2"/>
              </a:buClr>
              <a:buSzPts val="1600"/>
              <a:buChar char="●"/>
              <a:defRPr sz="1600">
                <a:solidFill>
                  <a:schemeClr val="dk2"/>
                </a:solidFill>
              </a:defRPr>
            </a:lvl1pPr>
            <a:lvl2pPr indent="-304800" lvl="1" marL="914400">
              <a:lnSpc>
                <a:spcPct val="115000"/>
              </a:lnSpc>
              <a:spcBef>
                <a:spcPts val="1400"/>
              </a:spcBef>
              <a:spcAft>
                <a:spcPts val="0"/>
              </a:spcAft>
              <a:buClr>
                <a:schemeClr val="dk2"/>
              </a:buClr>
              <a:buSzPts val="1200"/>
              <a:buChar char="○"/>
              <a:defRPr sz="1200">
                <a:solidFill>
                  <a:schemeClr val="dk2"/>
                </a:solidFill>
              </a:defRPr>
            </a:lvl2pPr>
            <a:lvl3pPr indent="-304800" lvl="2" marL="1371600">
              <a:lnSpc>
                <a:spcPct val="115000"/>
              </a:lnSpc>
              <a:spcBef>
                <a:spcPts val="1400"/>
              </a:spcBef>
              <a:spcAft>
                <a:spcPts val="0"/>
              </a:spcAft>
              <a:buClr>
                <a:schemeClr val="dk2"/>
              </a:buClr>
              <a:buSzPts val="1200"/>
              <a:buChar char="■"/>
              <a:defRPr sz="1200">
                <a:solidFill>
                  <a:schemeClr val="dk2"/>
                </a:solidFill>
              </a:defRPr>
            </a:lvl3pPr>
            <a:lvl4pPr indent="-304800" lvl="3" marL="1828800">
              <a:lnSpc>
                <a:spcPct val="115000"/>
              </a:lnSpc>
              <a:spcBef>
                <a:spcPts val="1400"/>
              </a:spcBef>
              <a:spcAft>
                <a:spcPts val="0"/>
              </a:spcAft>
              <a:buClr>
                <a:schemeClr val="dk2"/>
              </a:buClr>
              <a:buSzPts val="1200"/>
              <a:buChar char="●"/>
              <a:defRPr sz="1200">
                <a:solidFill>
                  <a:schemeClr val="dk2"/>
                </a:solidFill>
              </a:defRPr>
            </a:lvl4pPr>
            <a:lvl5pPr indent="-304800" lvl="4" marL="2286000">
              <a:lnSpc>
                <a:spcPct val="115000"/>
              </a:lnSpc>
              <a:spcBef>
                <a:spcPts val="1400"/>
              </a:spcBef>
              <a:spcAft>
                <a:spcPts val="0"/>
              </a:spcAft>
              <a:buClr>
                <a:schemeClr val="dk2"/>
              </a:buClr>
              <a:buSzPts val="1200"/>
              <a:buChar char="○"/>
              <a:defRPr sz="1200">
                <a:solidFill>
                  <a:schemeClr val="dk2"/>
                </a:solidFill>
              </a:defRPr>
            </a:lvl5pPr>
            <a:lvl6pPr indent="-304800" lvl="5" marL="2743200">
              <a:lnSpc>
                <a:spcPct val="115000"/>
              </a:lnSpc>
              <a:spcBef>
                <a:spcPts val="1400"/>
              </a:spcBef>
              <a:spcAft>
                <a:spcPts val="0"/>
              </a:spcAft>
              <a:buClr>
                <a:schemeClr val="dk2"/>
              </a:buClr>
              <a:buSzPts val="1200"/>
              <a:buChar char="■"/>
              <a:defRPr sz="1200">
                <a:solidFill>
                  <a:schemeClr val="dk2"/>
                </a:solidFill>
              </a:defRPr>
            </a:lvl6pPr>
            <a:lvl7pPr indent="-304800" lvl="6" marL="3200400">
              <a:lnSpc>
                <a:spcPct val="115000"/>
              </a:lnSpc>
              <a:spcBef>
                <a:spcPts val="1400"/>
              </a:spcBef>
              <a:spcAft>
                <a:spcPts val="0"/>
              </a:spcAft>
              <a:buClr>
                <a:schemeClr val="dk2"/>
              </a:buClr>
              <a:buSzPts val="1200"/>
              <a:buChar char="●"/>
              <a:defRPr sz="1200">
                <a:solidFill>
                  <a:schemeClr val="dk2"/>
                </a:solidFill>
              </a:defRPr>
            </a:lvl7pPr>
            <a:lvl8pPr indent="-304800" lvl="7" marL="3657600">
              <a:lnSpc>
                <a:spcPct val="115000"/>
              </a:lnSpc>
              <a:spcBef>
                <a:spcPts val="1400"/>
              </a:spcBef>
              <a:spcAft>
                <a:spcPts val="0"/>
              </a:spcAft>
              <a:buClr>
                <a:schemeClr val="dk2"/>
              </a:buClr>
              <a:buSzPts val="1200"/>
              <a:buChar char="○"/>
              <a:defRPr sz="1200">
                <a:solidFill>
                  <a:schemeClr val="dk2"/>
                </a:solidFill>
              </a:defRPr>
            </a:lvl8pPr>
            <a:lvl9pPr indent="-304800" lvl="8" marL="4114800">
              <a:lnSpc>
                <a:spcPct val="115000"/>
              </a:lnSpc>
              <a:spcBef>
                <a:spcPts val="1400"/>
              </a:spcBef>
              <a:spcAft>
                <a:spcPts val="1400"/>
              </a:spcAft>
              <a:buClr>
                <a:schemeClr val="dk2"/>
              </a:buClr>
              <a:buSzPts val="1200"/>
              <a:buChar char="■"/>
              <a:defRPr sz="1200">
                <a:solidFill>
                  <a:schemeClr val="dk2"/>
                </a:solidFill>
              </a:defRPr>
            </a:lvl9pPr>
          </a:lstStyle>
          <a:p/>
        </p:txBody>
      </p:sp>
      <p:sp>
        <p:nvSpPr>
          <p:cNvPr id="8" name="Google Shape;8;p1"/>
          <p:cNvSpPr txBox="1"/>
          <p:nvPr>
            <p:ph idx="12" type="sldNum"/>
          </p:nvPr>
        </p:nvSpPr>
        <p:spPr>
          <a:xfrm>
            <a:off x="6337665" y="7833225"/>
            <a:ext cx="410400" cy="661200"/>
          </a:xfrm>
          <a:prstGeom prst="rect">
            <a:avLst/>
          </a:prstGeom>
          <a:noFill/>
          <a:ln>
            <a:noFill/>
          </a:ln>
        </p:spPr>
        <p:txBody>
          <a:bodyPr anchorCtr="0" anchor="ctr" bIns="80400" lIns="80400" spcFirstLastPara="1" rIns="80400" wrap="square" tIns="80400">
            <a:noAutofit/>
          </a:bodyPr>
          <a:lstStyle>
            <a:lvl1pPr lvl="0" algn="r">
              <a:buNone/>
              <a:defRPr sz="900">
                <a:solidFill>
                  <a:schemeClr val="dk2"/>
                </a:solidFill>
              </a:defRPr>
            </a:lvl1pPr>
            <a:lvl2pPr lvl="1" algn="r">
              <a:buNone/>
              <a:defRPr sz="900">
                <a:solidFill>
                  <a:schemeClr val="dk2"/>
                </a:solidFill>
              </a:defRPr>
            </a:lvl2pPr>
            <a:lvl3pPr lvl="2" algn="r">
              <a:buNone/>
              <a:defRPr sz="900">
                <a:solidFill>
                  <a:schemeClr val="dk2"/>
                </a:solidFill>
              </a:defRPr>
            </a:lvl3pPr>
            <a:lvl4pPr lvl="3" algn="r">
              <a:buNone/>
              <a:defRPr sz="900">
                <a:solidFill>
                  <a:schemeClr val="dk2"/>
                </a:solidFill>
              </a:defRPr>
            </a:lvl4pPr>
            <a:lvl5pPr lvl="4" algn="r">
              <a:buNone/>
              <a:defRPr sz="900">
                <a:solidFill>
                  <a:schemeClr val="dk2"/>
                </a:solidFill>
              </a:defRPr>
            </a:lvl5pPr>
            <a:lvl6pPr lvl="5" algn="r">
              <a:buNone/>
              <a:defRPr sz="900">
                <a:solidFill>
                  <a:schemeClr val="dk2"/>
                </a:solidFill>
              </a:defRPr>
            </a:lvl6pPr>
            <a:lvl7pPr lvl="6" algn="r">
              <a:buNone/>
              <a:defRPr sz="900">
                <a:solidFill>
                  <a:schemeClr val="dk2"/>
                </a:solidFill>
              </a:defRPr>
            </a:lvl7pPr>
            <a:lvl8pPr lvl="7" algn="r">
              <a:buNone/>
              <a:defRPr sz="900">
                <a:solidFill>
                  <a:schemeClr val="dk2"/>
                </a:solidFill>
              </a:defRPr>
            </a:lvl8pPr>
            <a:lvl9pPr lvl="8" algn="r">
              <a:buNone/>
              <a:defRPr sz="900">
                <a:solidFill>
                  <a:schemeClr val="dk2"/>
                </a:solidFill>
              </a:defRPr>
            </a:lvl9pPr>
          </a:lstStyle>
          <a:p>
            <a:pPr indent="0" lvl="0" marL="0" rtl="0" algn="r">
              <a:spcBef>
                <a:spcPts val="0"/>
              </a:spcBef>
              <a:spcAft>
                <a:spcPts val="0"/>
              </a:spcAft>
              <a:buNone/>
            </a:pPr>
            <a:fld id="{00000000-1234-1234-1234-123412341234}" type="slidenum">
              <a:rPr lang="es-419"/>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hyperlink" Target="https://astronomia.udp.cl/es/espanol-astronomia-inclusiva-un-viaje-sonoro-desde-el-interior-del-so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0625" y="71000"/>
            <a:ext cx="6788546" cy="8640002"/>
          </a:xfrm>
          <a:prstGeom prst="rect">
            <a:avLst/>
          </a:prstGeom>
          <a:noFill/>
          <a:ln>
            <a:noFill/>
          </a:ln>
        </p:spPr>
      </p:pic>
      <p:sp>
        <p:nvSpPr>
          <p:cNvPr id="55" name="Google Shape;55;p13"/>
          <p:cNvSpPr txBox="1"/>
          <p:nvPr/>
        </p:nvSpPr>
        <p:spPr>
          <a:xfrm>
            <a:off x="10625" y="1465325"/>
            <a:ext cx="6840000" cy="300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4200">
                <a:solidFill>
                  <a:srgbClr val="F1AD32"/>
                </a:solidFill>
                <a:latin typeface="Spartan Thin"/>
                <a:ea typeface="Spartan Thin"/>
                <a:cs typeface="Spartan Thin"/>
                <a:sym typeface="Spartan Thin"/>
              </a:rPr>
              <a:t>CAPAS DEL SOL</a:t>
            </a:r>
            <a:endParaRPr sz="4200">
              <a:solidFill>
                <a:srgbClr val="F1AD32"/>
              </a:solidFill>
              <a:latin typeface="Spartan Thin"/>
              <a:ea typeface="Spartan Thin"/>
              <a:cs typeface="Spartan Thin"/>
              <a:sym typeface="Spartan Thin"/>
            </a:endParaRPr>
          </a:p>
        </p:txBody>
      </p:sp>
      <p:sp>
        <p:nvSpPr>
          <p:cNvPr id="56" name="Google Shape;56;p13"/>
          <p:cNvSpPr txBox="1"/>
          <p:nvPr/>
        </p:nvSpPr>
        <p:spPr>
          <a:xfrm>
            <a:off x="1920000" y="8075575"/>
            <a:ext cx="3000000" cy="43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200">
                <a:solidFill>
                  <a:srgbClr val="F1AD32"/>
                </a:solidFill>
                <a:latin typeface="Spartan"/>
                <a:ea typeface="Spartan"/>
                <a:cs typeface="Spartan"/>
                <a:sym typeface="Spartan"/>
              </a:rPr>
              <a:t>www.universoinclusivo.org</a:t>
            </a:r>
            <a:endParaRPr sz="1200">
              <a:solidFill>
                <a:srgbClr val="F1AD32"/>
              </a:solidFill>
              <a:latin typeface="Spartan"/>
              <a:ea typeface="Spartan"/>
              <a:cs typeface="Spartan"/>
              <a:sym typeface="Spartan"/>
            </a:endParaRPr>
          </a:p>
        </p:txBody>
      </p:sp>
      <p:pic>
        <p:nvPicPr>
          <p:cNvPr id="57" name="Google Shape;57;p13"/>
          <p:cNvPicPr preferRelativeResize="0"/>
          <p:nvPr/>
        </p:nvPicPr>
        <p:blipFill rotWithShape="1">
          <a:blip r:embed="rId4">
            <a:alphaModFix/>
          </a:blip>
          <a:srcRect b="24294" l="16865" r="18563" t="17626"/>
          <a:stretch/>
        </p:blipFill>
        <p:spPr>
          <a:xfrm>
            <a:off x="973537" y="2789775"/>
            <a:ext cx="4862725" cy="4374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61" name="Shape 61"/>
        <p:cNvGrpSpPr/>
        <p:nvPr/>
      </p:nvGrpSpPr>
      <p:grpSpPr>
        <a:xfrm>
          <a:off x="0" y="0"/>
          <a:ext cx="0" cy="0"/>
          <a:chOff x="0" y="0"/>
          <a:chExt cx="0" cy="0"/>
        </a:xfrm>
      </p:grpSpPr>
      <p:sp>
        <p:nvSpPr>
          <p:cNvPr id="62" name="Google Shape;62;p14"/>
          <p:cNvSpPr/>
          <p:nvPr/>
        </p:nvSpPr>
        <p:spPr>
          <a:xfrm>
            <a:off x="438950" y="5373075"/>
            <a:ext cx="5986800" cy="2463600"/>
          </a:xfrm>
          <a:prstGeom prst="roundRect">
            <a:avLst>
              <a:gd fmla="val 16667" name="adj"/>
            </a:avLst>
          </a:prstGeom>
          <a:solidFill>
            <a:srgbClr val="F1AD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4"/>
          <p:cNvSpPr/>
          <p:nvPr/>
        </p:nvSpPr>
        <p:spPr>
          <a:xfrm>
            <a:off x="804525" y="7059775"/>
            <a:ext cx="710400" cy="2604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4"/>
          <p:cNvSpPr/>
          <p:nvPr/>
        </p:nvSpPr>
        <p:spPr>
          <a:xfrm>
            <a:off x="804525" y="6070550"/>
            <a:ext cx="1106700" cy="2604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4"/>
          <p:cNvSpPr txBox="1"/>
          <p:nvPr>
            <p:ph type="title"/>
          </p:nvPr>
        </p:nvSpPr>
        <p:spPr>
          <a:xfrm>
            <a:off x="521011" y="747574"/>
            <a:ext cx="6373800" cy="962100"/>
          </a:xfrm>
          <a:prstGeom prst="rect">
            <a:avLst/>
          </a:prstGeom>
        </p:spPr>
        <p:txBody>
          <a:bodyPr anchorCtr="0" anchor="t" bIns="80400" lIns="80400" spcFirstLastPara="1" rIns="80400" wrap="square" tIns="80400">
            <a:noAutofit/>
          </a:bodyPr>
          <a:lstStyle/>
          <a:p>
            <a:pPr indent="0" lvl="0" marL="0" rtl="0" algn="l">
              <a:spcBef>
                <a:spcPts val="0"/>
              </a:spcBef>
              <a:spcAft>
                <a:spcPts val="0"/>
              </a:spcAft>
              <a:buNone/>
            </a:pPr>
            <a:r>
              <a:rPr lang="es-419" sz="3600">
                <a:latin typeface="Spartan Thin"/>
                <a:ea typeface="Spartan Thin"/>
                <a:cs typeface="Spartan Thin"/>
                <a:sym typeface="Spartan Thin"/>
              </a:rPr>
              <a:t>ACTIVIDAD</a:t>
            </a:r>
            <a:endParaRPr sz="3600">
              <a:latin typeface="Spartan Thin"/>
              <a:ea typeface="Spartan Thin"/>
              <a:cs typeface="Spartan Thin"/>
              <a:sym typeface="Spartan Thin"/>
            </a:endParaRPr>
          </a:p>
        </p:txBody>
      </p:sp>
      <p:sp>
        <p:nvSpPr>
          <p:cNvPr id="66" name="Google Shape;66;p14"/>
          <p:cNvSpPr txBox="1"/>
          <p:nvPr>
            <p:ph type="title"/>
          </p:nvPr>
        </p:nvSpPr>
        <p:spPr>
          <a:xfrm>
            <a:off x="515161" y="1540999"/>
            <a:ext cx="6373800" cy="962100"/>
          </a:xfrm>
          <a:prstGeom prst="rect">
            <a:avLst/>
          </a:prstGeom>
        </p:spPr>
        <p:txBody>
          <a:bodyPr anchorCtr="0" anchor="t" bIns="80400" lIns="80400" spcFirstLastPara="1" rIns="80400" wrap="square" tIns="80400">
            <a:noAutofit/>
          </a:bodyPr>
          <a:lstStyle/>
          <a:p>
            <a:pPr indent="0" lvl="0" marL="0" rtl="0" algn="l">
              <a:spcBef>
                <a:spcPts val="0"/>
              </a:spcBef>
              <a:spcAft>
                <a:spcPts val="0"/>
              </a:spcAft>
              <a:buNone/>
            </a:pPr>
            <a:r>
              <a:rPr b="1" lang="es-419" sz="1900">
                <a:solidFill>
                  <a:schemeClr val="lt1"/>
                </a:solidFill>
                <a:latin typeface="Spartan"/>
                <a:ea typeface="Spartan"/>
                <a:cs typeface="Spartan"/>
                <a:sym typeface="Spartan"/>
              </a:rPr>
              <a:t>Capas del Sol</a:t>
            </a:r>
            <a:endParaRPr b="1" sz="1900">
              <a:solidFill>
                <a:schemeClr val="lt1"/>
              </a:solidFill>
              <a:latin typeface="Spartan"/>
              <a:ea typeface="Spartan"/>
              <a:cs typeface="Spartan"/>
              <a:sym typeface="Spartan"/>
            </a:endParaRPr>
          </a:p>
        </p:txBody>
      </p:sp>
      <p:sp>
        <p:nvSpPr>
          <p:cNvPr id="67" name="Google Shape;67;p14"/>
          <p:cNvSpPr txBox="1"/>
          <p:nvPr>
            <p:ph type="title"/>
          </p:nvPr>
        </p:nvSpPr>
        <p:spPr>
          <a:xfrm>
            <a:off x="444800" y="3039000"/>
            <a:ext cx="2219400" cy="434100"/>
          </a:xfrm>
          <a:prstGeom prst="rect">
            <a:avLst/>
          </a:prstGeom>
        </p:spPr>
        <p:txBody>
          <a:bodyPr anchorCtr="0" anchor="t" bIns="80400" lIns="80400" spcFirstLastPara="1" rIns="80400" wrap="square" tIns="80400">
            <a:noAutofit/>
          </a:bodyPr>
          <a:lstStyle/>
          <a:p>
            <a:pPr indent="0" lvl="0" marL="0" rtl="0" algn="l">
              <a:spcBef>
                <a:spcPts val="0"/>
              </a:spcBef>
              <a:spcAft>
                <a:spcPts val="0"/>
              </a:spcAft>
              <a:buNone/>
            </a:pPr>
            <a:r>
              <a:rPr lang="es-419" sz="2100">
                <a:solidFill>
                  <a:srgbClr val="F1AD32"/>
                </a:solidFill>
                <a:latin typeface="Atma"/>
                <a:ea typeface="Atma"/>
                <a:cs typeface="Atma"/>
                <a:sym typeface="Atma"/>
              </a:rPr>
              <a:t>Propósito</a:t>
            </a:r>
            <a:endParaRPr sz="2100">
              <a:solidFill>
                <a:srgbClr val="F1AD32"/>
              </a:solidFill>
              <a:latin typeface="Atma"/>
              <a:ea typeface="Atma"/>
              <a:cs typeface="Atma"/>
              <a:sym typeface="Atma"/>
            </a:endParaRPr>
          </a:p>
        </p:txBody>
      </p:sp>
      <p:sp>
        <p:nvSpPr>
          <p:cNvPr id="68" name="Google Shape;68;p14"/>
          <p:cNvSpPr txBox="1"/>
          <p:nvPr>
            <p:ph type="title"/>
          </p:nvPr>
        </p:nvSpPr>
        <p:spPr>
          <a:xfrm>
            <a:off x="2750607" y="3031975"/>
            <a:ext cx="2219400" cy="962100"/>
          </a:xfrm>
          <a:prstGeom prst="rect">
            <a:avLst/>
          </a:prstGeom>
        </p:spPr>
        <p:txBody>
          <a:bodyPr anchorCtr="0" anchor="t" bIns="80400" lIns="80400" spcFirstLastPara="1" rIns="80400" wrap="square" tIns="80400">
            <a:noAutofit/>
          </a:bodyPr>
          <a:lstStyle/>
          <a:p>
            <a:pPr indent="0" lvl="0" marL="0" rtl="0" algn="l">
              <a:spcBef>
                <a:spcPts val="0"/>
              </a:spcBef>
              <a:spcAft>
                <a:spcPts val="0"/>
              </a:spcAft>
              <a:buNone/>
            </a:pPr>
            <a:r>
              <a:rPr lang="es-419" sz="2100">
                <a:solidFill>
                  <a:srgbClr val="F1AD32"/>
                </a:solidFill>
                <a:latin typeface="Atma"/>
                <a:ea typeface="Atma"/>
                <a:cs typeface="Atma"/>
                <a:sym typeface="Atma"/>
              </a:rPr>
              <a:t>Materiales</a:t>
            </a:r>
            <a:endParaRPr sz="2100">
              <a:solidFill>
                <a:srgbClr val="F1AD32"/>
              </a:solidFill>
              <a:latin typeface="Atma"/>
              <a:ea typeface="Atma"/>
              <a:cs typeface="Atma"/>
              <a:sym typeface="Atma"/>
            </a:endParaRPr>
          </a:p>
        </p:txBody>
      </p:sp>
      <p:sp>
        <p:nvSpPr>
          <p:cNvPr id="69" name="Google Shape;69;p14"/>
          <p:cNvSpPr txBox="1"/>
          <p:nvPr>
            <p:ph type="title"/>
          </p:nvPr>
        </p:nvSpPr>
        <p:spPr>
          <a:xfrm>
            <a:off x="4544407" y="3039000"/>
            <a:ext cx="2219400" cy="962100"/>
          </a:xfrm>
          <a:prstGeom prst="rect">
            <a:avLst/>
          </a:prstGeom>
        </p:spPr>
        <p:txBody>
          <a:bodyPr anchorCtr="0" anchor="t" bIns="80400" lIns="80400" spcFirstLastPara="1" rIns="80400" wrap="square" tIns="80400">
            <a:noAutofit/>
          </a:bodyPr>
          <a:lstStyle/>
          <a:p>
            <a:pPr indent="0" lvl="0" marL="0" rtl="0" algn="l">
              <a:spcBef>
                <a:spcPts val="0"/>
              </a:spcBef>
              <a:spcAft>
                <a:spcPts val="0"/>
              </a:spcAft>
              <a:buNone/>
            </a:pPr>
            <a:r>
              <a:rPr lang="es-419" sz="2100">
                <a:solidFill>
                  <a:srgbClr val="F1AD32"/>
                </a:solidFill>
                <a:latin typeface="Atma"/>
                <a:ea typeface="Atma"/>
                <a:cs typeface="Atma"/>
                <a:sym typeface="Atma"/>
              </a:rPr>
              <a:t>Tips</a:t>
            </a:r>
            <a:endParaRPr sz="2100">
              <a:solidFill>
                <a:srgbClr val="F1AD32"/>
              </a:solidFill>
              <a:latin typeface="Atma"/>
              <a:ea typeface="Atma"/>
              <a:cs typeface="Atma"/>
              <a:sym typeface="Atma"/>
            </a:endParaRPr>
          </a:p>
        </p:txBody>
      </p:sp>
      <p:sp>
        <p:nvSpPr>
          <p:cNvPr id="70" name="Google Shape;70;p14"/>
          <p:cNvSpPr txBox="1"/>
          <p:nvPr>
            <p:ph type="title"/>
          </p:nvPr>
        </p:nvSpPr>
        <p:spPr>
          <a:xfrm>
            <a:off x="781830" y="5445125"/>
            <a:ext cx="5643900" cy="555300"/>
          </a:xfrm>
          <a:prstGeom prst="rect">
            <a:avLst/>
          </a:prstGeom>
        </p:spPr>
        <p:txBody>
          <a:bodyPr anchorCtr="0" anchor="t" bIns="80400" lIns="80400" spcFirstLastPara="1" rIns="80400" wrap="square" tIns="80400">
            <a:noAutofit/>
          </a:bodyPr>
          <a:lstStyle/>
          <a:p>
            <a:pPr indent="0" lvl="0" marL="0" rtl="0" algn="l">
              <a:spcBef>
                <a:spcPts val="0"/>
              </a:spcBef>
              <a:spcAft>
                <a:spcPts val="0"/>
              </a:spcAft>
              <a:buNone/>
            </a:pPr>
            <a:r>
              <a:rPr lang="es-419" sz="2100">
                <a:solidFill>
                  <a:srgbClr val="FFFFFF"/>
                </a:solidFill>
                <a:latin typeface="Atma"/>
                <a:ea typeface="Atma"/>
                <a:cs typeface="Atma"/>
                <a:sym typeface="Atma"/>
              </a:rPr>
              <a:t>Consideraciones para diversificar</a:t>
            </a:r>
            <a:endParaRPr sz="2100">
              <a:solidFill>
                <a:srgbClr val="FFFFFF"/>
              </a:solidFill>
              <a:latin typeface="Atma"/>
              <a:ea typeface="Atma"/>
              <a:cs typeface="Atma"/>
              <a:sym typeface="Atma"/>
            </a:endParaRPr>
          </a:p>
          <a:p>
            <a:pPr indent="0" lvl="0" marL="0" rtl="0" algn="l">
              <a:spcBef>
                <a:spcPts val="0"/>
              </a:spcBef>
              <a:spcAft>
                <a:spcPts val="0"/>
              </a:spcAft>
              <a:buNone/>
            </a:pPr>
            <a:r>
              <a:t/>
            </a:r>
            <a:endParaRPr b="1" sz="1800"/>
          </a:p>
          <a:p>
            <a:pPr indent="0" lvl="0" marL="0" rtl="0" algn="l">
              <a:spcBef>
                <a:spcPts val="0"/>
              </a:spcBef>
              <a:spcAft>
                <a:spcPts val="0"/>
              </a:spcAft>
              <a:buNone/>
            </a:pPr>
            <a:r>
              <a:rPr b="1" lang="es-419" sz="1200">
                <a:latin typeface="Spartan"/>
                <a:ea typeface="Spartan"/>
                <a:cs typeface="Spartan"/>
                <a:sym typeface="Spartan"/>
              </a:rPr>
              <a:t>PROMOVER</a:t>
            </a:r>
            <a:endParaRPr b="1" sz="1200">
              <a:latin typeface="Spartan"/>
              <a:ea typeface="Spartan"/>
              <a:cs typeface="Spartan"/>
              <a:sym typeface="Spartan"/>
            </a:endParaRPr>
          </a:p>
          <a:p>
            <a:pPr indent="0" lvl="0" marL="0" rtl="0" algn="l">
              <a:spcBef>
                <a:spcPts val="0"/>
              </a:spcBef>
              <a:spcAft>
                <a:spcPts val="0"/>
              </a:spcAft>
              <a:buNone/>
            </a:pPr>
            <a:r>
              <a:t/>
            </a:r>
            <a:endParaRPr b="1"/>
          </a:p>
          <a:p>
            <a:pPr indent="0" lvl="0" marL="0" rtl="0" algn="l">
              <a:spcBef>
                <a:spcPts val="0"/>
              </a:spcBef>
              <a:spcAft>
                <a:spcPts val="0"/>
              </a:spcAft>
              <a:buNone/>
            </a:pPr>
            <a:r>
              <a:t/>
            </a:r>
            <a:endParaRPr b="1" sz="1200">
              <a:latin typeface="Spartan"/>
              <a:ea typeface="Spartan"/>
              <a:cs typeface="Spartan"/>
              <a:sym typeface="Spartan"/>
            </a:endParaRPr>
          </a:p>
          <a:p>
            <a:pPr indent="0" lvl="0" marL="0" rtl="0" algn="l">
              <a:spcBef>
                <a:spcPts val="0"/>
              </a:spcBef>
              <a:spcAft>
                <a:spcPts val="0"/>
              </a:spcAft>
              <a:buNone/>
            </a:pPr>
            <a:r>
              <a:t/>
            </a:r>
            <a:endParaRPr b="1" sz="1600">
              <a:latin typeface="Spartan"/>
              <a:ea typeface="Spartan"/>
              <a:cs typeface="Spartan"/>
              <a:sym typeface="Spartan"/>
            </a:endParaRPr>
          </a:p>
          <a:p>
            <a:pPr indent="0" lvl="0" marL="0" rtl="0" algn="l">
              <a:spcBef>
                <a:spcPts val="0"/>
              </a:spcBef>
              <a:spcAft>
                <a:spcPts val="0"/>
              </a:spcAft>
              <a:buNone/>
            </a:pPr>
            <a:r>
              <a:rPr b="1" lang="es-419" sz="1200">
                <a:latin typeface="Spartan"/>
                <a:ea typeface="Spartan"/>
                <a:cs typeface="Spartan"/>
                <a:sym typeface="Spartan"/>
              </a:rPr>
              <a:t>EVITAR</a:t>
            </a:r>
            <a:endParaRPr b="1" sz="1200">
              <a:latin typeface="Spartan"/>
              <a:ea typeface="Spartan"/>
              <a:cs typeface="Spartan"/>
              <a:sym typeface="Spartan"/>
            </a:endParaRPr>
          </a:p>
        </p:txBody>
      </p:sp>
      <p:sp>
        <p:nvSpPr>
          <p:cNvPr id="71" name="Google Shape;71;p14"/>
          <p:cNvSpPr txBox="1"/>
          <p:nvPr/>
        </p:nvSpPr>
        <p:spPr>
          <a:xfrm>
            <a:off x="444800" y="1973475"/>
            <a:ext cx="5986800" cy="6423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s-419" sz="1100">
                <a:solidFill>
                  <a:srgbClr val="FFFFFF"/>
                </a:solidFill>
                <a:latin typeface="Arimo"/>
                <a:ea typeface="Arimo"/>
                <a:cs typeface="Arimo"/>
                <a:sym typeface="Arimo"/>
              </a:rPr>
              <a:t>Los estudiantes conocerán la composición del Sol y las características de cada capa que lo conforma. Escucharán sonidos representando cada una de las capas, desde el núcleo hasta la corona y a partir de esta experiencia sensorial, podrán inferir las características de cada capa, para desde ahí formular preguntas que les permita investigar y profundizar posteriormente.</a:t>
            </a:r>
            <a:endParaRPr sz="1100">
              <a:solidFill>
                <a:srgbClr val="FFFFFF"/>
              </a:solidFill>
              <a:latin typeface="Arimo"/>
              <a:ea typeface="Arimo"/>
              <a:cs typeface="Arimo"/>
              <a:sym typeface="Arimo"/>
            </a:endParaRPr>
          </a:p>
        </p:txBody>
      </p:sp>
      <p:sp>
        <p:nvSpPr>
          <p:cNvPr id="72" name="Google Shape;72;p14"/>
          <p:cNvSpPr txBox="1"/>
          <p:nvPr/>
        </p:nvSpPr>
        <p:spPr>
          <a:xfrm>
            <a:off x="1920000" y="8075575"/>
            <a:ext cx="3000000" cy="43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200">
                <a:solidFill>
                  <a:srgbClr val="F1AD32"/>
                </a:solidFill>
                <a:latin typeface="Spartan"/>
                <a:ea typeface="Spartan"/>
                <a:cs typeface="Spartan"/>
                <a:sym typeface="Spartan"/>
              </a:rPr>
              <a:t>www.universoinclusivo.org</a:t>
            </a:r>
            <a:endParaRPr sz="1200">
              <a:solidFill>
                <a:srgbClr val="F1AD32"/>
              </a:solidFill>
              <a:latin typeface="Spartan"/>
              <a:ea typeface="Spartan"/>
              <a:cs typeface="Spartan"/>
              <a:sym typeface="Spartan"/>
            </a:endParaRPr>
          </a:p>
        </p:txBody>
      </p:sp>
      <p:sp>
        <p:nvSpPr>
          <p:cNvPr id="73" name="Google Shape;73;p14"/>
          <p:cNvSpPr/>
          <p:nvPr/>
        </p:nvSpPr>
        <p:spPr>
          <a:xfrm>
            <a:off x="-10750" y="0"/>
            <a:ext cx="6850800" cy="195300"/>
          </a:xfrm>
          <a:prstGeom prst="rect">
            <a:avLst/>
          </a:prstGeom>
          <a:solidFill>
            <a:srgbClr val="F1AD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4"/>
          <p:cNvSpPr txBox="1"/>
          <p:nvPr/>
        </p:nvSpPr>
        <p:spPr>
          <a:xfrm>
            <a:off x="444800" y="3383275"/>
            <a:ext cx="1940400" cy="6423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419" sz="1100">
                <a:solidFill>
                  <a:srgbClr val="FFFFFF"/>
                </a:solidFill>
                <a:latin typeface="Arimo"/>
                <a:ea typeface="Arimo"/>
                <a:cs typeface="Arimo"/>
                <a:sym typeface="Arimo"/>
              </a:rPr>
              <a:t>Conocer la estructura por capas del Sol, su composición química y las reacciones físicas que ocurren en su interior.</a:t>
            </a:r>
            <a:endParaRPr/>
          </a:p>
        </p:txBody>
      </p:sp>
      <p:sp>
        <p:nvSpPr>
          <p:cNvPr id="75" name="Google Shape;75;p14"/>
          <p:cNvSpPr txBox="1"/>
          <p:nvPr/>
        </p:nvSpPr>
        <p:spPr>
          <a:xfrm>
            <a:off x="2750600" y="3383275"/>
            <a:ext cx="1940400" cy="64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419" sz="1100" u="sng">
                <a:solidFill>
                  <a:schemeClr val="lt2"/>
                </a:solidFill>
                <a:latin typeface="Arimo"/>
                <a:ea typeface="Arimo"/>
                <a:cs typeface="Arimo"/>
                <a:sym typeface="Arimo"/>
                <a:hlinkClick r:id="rId3">
                  <a:extLst>
                    <a:ext uri="{A12FA001-AC4F-418D-AE19-62706E023703}">
                      <ahyp:hlinkClr val="tx"/>
                    </a:ext>
                  </a:extLst>
                </a:hlinkClick>
              </a:rPr>
              <a:t>Enlace sonidos </a:t>
            </a:r>
            <a:endParaRPr sz="1100" u="sng">
              <a:solidFill>
                <a:schemeClr val="lt2"/>
              </a:solidFill>
              <a:latin typeface="Arimo"/>
              <a:ea typeface="Arimo"/>
              <a:cs typeface="Arimo"/>
              <a:sym typeface="Arimo"/>
            </a:endParaRPr>
          </a:p>
          <a:p>
            <a:pPr indent="0" lvl="0" marL="0" rtl="0" algn="l">
              <a:spcBef>
                <a:spcPts val="0"/>
              </a:spcBef>
              <a:spcAft>
                <a:spcPts val="0"/>
              </a:spcAft>
              <a:buNone/>
            </a:pPr>
            <a:r>
              <a:rPr lang="es-419" sz="1100">
                <a:solidFill>
                  <a:srgbClr val="FFFFFF"/>
                </a:solidFill>
                <a:latin typeface="Arimo"/>
                <a:ea typeface="Arimo"/>
                <a:cs typeface="Arimo"/>
                <a:sym typeface="Arimo"/>
              </a:rPr>
              <a:t>Reproductor                                                        </a:t>
            </a:r>
            <a:endParaRPr sz="1100">
              <a:solidFill>
                <a:srgbClr val="FFFFFF"/>
              </a:solidFill>
              <a:latin typeface="Arimo"/>
              <a:ea typeface="Arimo"/>
              <a:cs typeface="Arimo"/>
              <a:sym typeface="Arimo"/>
            </a:endParaRPr>
          </a:p>
          <a:p>
            <a:pPr indent="0" lvl="0" marL="0" rtl="0" algn="l">
              <a:spcBef>
                <a:spcPts val="0"/>
              </a:spcBef>
              <a:spcAft>
                <a:spcPts val="0"/>
              </a:spcAft>
              <a:buNone/>
            </a:pPr>
            <a:r>
              <a:rPr lang="es-419" sz="1100">
                <a:solidFill>
                  <a:srgbClr val="FFFFFF"/>
                </a:solidFill>
                <a:latin typeface="Arimo"/>
                <a:ea typeface="Arimo"/>
                <a:cs typeface="Arimo"/>
                <a:sym typeface="Arimo"/>
              </a:rPr>
              <a:t>Fichas por grupo para completar.  </a:t>
            </a:r>
            <a:endParaRPr sz="1100">
              <a:solidFill>
                <a:srgbClr val="FFFFFF"/>
              </a:solidFill>
              <a:latin typeface="Arimo"/>
              <a:ea typeface="Arimo"/>
              <a:cs typeface="Arimo"/>
              <a:sym typeface="Arimo"/>
            </a:endParaRPr>
          </a:p>
          <a:p>
            <a:pPr indent="0" lvl="0" marL="0" rtl="0" algn="l">
              <a:spcBef>
                <a:spcPts val="0"/>
              </a:spcBef>
              <a:spcAft>
                <a:spcPts val="0"/>
              </a:spcAft>
              <a:buNone/>
            </a:pPr>
            <a:r>
              <a:t/>
            </a:r>
            <a:endParaRPr/>
          </a:p>
        </p:txBody>
      </p:sp>
      <p:sp>
        <p:nvSpPr>
          <p:cNvPr id="76" name="Google Shape;76;p14"/>
          <p:cNvSpPr txBox="1"/>
          <p:nvPr/>
        </p:nvSpPr>
        <p:spPr>
          <a:xfrm>
            <a:off x="4584300" y="3383275"/>
            <a:ext cx="1841400" cy="6423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419" sz="1100">
                <a:solidFill>
                  <a:srgbClr val="FFFFFF"/>
                </a:solidFill>
                <a:latin typeface="Arimo"/>
                <a:ea typeface="Arimo"/>
                <a:cs typeface="Arimo"/>
                <a:sym typeface="Arimo"/>
              </a:rPr>
              <a:t>Esta actividad tiene distintos niveles de profundidad dependiendo con el nivel o curso con el que vas a trabajar.</a:t>
            </a:r>
            <a:endParaRPr sz="1100">
              <a:solidFill>
                <a:srgbClr val="FFFFFF"/>
              </a:solidFill>
              <a:latin typeface="Arimo"/>
              <a:ea typeface="Arimo"/>
              <a:cs typeface="Arimo"/>
              <a:sym typeface="Arimo"/>
            </a:endParaRPr>
          </a:p>
          <a:p>
            <a:pPr indent="0" lvl="0" marL="0" rtl="0" algn="just">
              <a:spcBef>
                <a:spcPts val="0"/>
              </a:spcBef>
              <a:spcAft>
                <a:spcPts val="0"/>
              </a:spcAft>
              <a:buNone/>
            </a:pPr>
            <a:r>
              <a:t/>
            </a:r>
            <a:endParaRPr/>
          </a:p>
        </p:txBody>
      </p:sp>
      <p:sp>
        <p:nvSpPr>
          <p:cNvPr id="77" name="Google Shape;77;p14"/>
          <p:cNvSpPr txBox="1"/>
          <p:nvPr/>
        </p:nvSpPr>
        <p:spPr>
          <a:xfrm>
            <a:off x="1978450" y="5856650"/>
            <a:ext cx="4222200" cy="640500"/>
          </a:xfrm>
          <a:prstGeom prst="rect">
            <a:avLst/>
          </a:prstGeom>
          <a:noFill/>
          <a:ln>
            <a:noFill/>
          </a:ln>
        </p:spPr>
        <p:txBody>
          <a:bodyPr anchorCtr="0" anchor="t" bIns="91425" lIns="91425" spcFirstLastPara="1" rIns="91425" wrap="square" tIns="91425">
            <a:noAutofit/>
          </a:bodyPr>
          <a:lstStyle/>
          <a:p>
            <a:pPr indent="0" lvl="0" marL="0" rtl="0" algn="just">
              <a:lnSpc>
                <a:spcPct val="140000"/>
              </a:lnSpc>
              <a:spcBef>
                <a:spcPts val="1100"/>
              </a:spcBef>
              <a:spcAft>
                <a:spcPts val="0"/>
              </a:spcAft>
              <a:buClr>
                <a:schemeClr val="dk1"/>
              </a:buClr>
              <a:buSzPts val="1100"/>
              <a:buFont typeface="Arial"/>
              <a:buNone/>
            </a:pPr>
            <a:r>
              <a:rPr lang="es-419" sz="1000">
                <a:solidFill>
                  <a:srgbClr val="F9F9F9"/>
                </a:solidFill>
              </a:rPr>
              <a:t>La expresión artística permite vincularse a distintos ámbitos del conocimiento de una manera intuitiva, lo que ayuda a percibir las ciencias y la astronomía como conocimientos accesibles. Promueva la experimentación libre de éstas, como acercamiento introductorio.</a:t>
            </a:r>
            <a:endParaRPr sz="1000">
              <a:solidFill>
                <a:srgbClr val="F9F9F9"/>
              </a:solidFill>
            </a:endParaRPr>
          </a:p>
          <a:p>
            <a:pPr indent="0" lvl="0" marL="0" rtl="0" algn="just">
              <a:lnSpc>
                <a:spcPct val="140000"/>
              </a:lnSpc>
              <a:spcBef>
                <a:spcPts val="1100"/>
              </a:spcBef>
              <a:spcAft>
                <a:spcPts val="0"/>
              </a:spcAft>
              <a:buClr>
                <a:schemeClr val="dk1"/>
              </a:buClr>
              <a:buSzPts val="1100"/>
              <a:buFont typeface="Arial"/>
              <a:buNone/>
            </a:pPr>
            <a:r>
              <a:rPr lang="es-419" sz="1000">
                <a:solidFill>
                  <a:srgbClr val="F9F9F9"/>
                </a:solidFill>
              </a:rPr>
              <a:t>Productos únicos para los procesos de evaluación. La evaluación no es un espacio de control, sino parte crucial en el proceso  mismo de aprendizaje. Diversificar promueve la metacognición significativa. </a:t>
            </a:r>
            <a:endParaRPr sz="1000">
              <a:solidFill>
                <a:srgbClr val="F9F9F9"/>
              </a:solidFill>
            </a:endParaRPr>
          </a:p>
          <a:p>
            <a:pPr indent="0" lvl="0" marL="0" rtl="0" algn="just">
              <a:spcBef>
                <a:spcPts val="110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81" name="Shape 81"/>
        <p:cNvGrpSpPr/>
        <p:nvPr/>
      </p:nvGrpSpPr>
      <p:grpSpPr>
        <a:xfrm>
          <a:off x="0" y="0"/>
          <a:ext cx="0" cy="0"/>
          <a:chOff x="0" y="0"/>
          <a:chExt cx="0" cy="0"/>
        </a:xfrm>
      </p:grpSpPr>
      <p:sp>
        <p:nvSpPr>
          <p:cNvPr id="82" name="Google Shape;82;p15"/>
          <p:cNvSpPr txBox="1"/>
          <p:nvPr>
            <p:ph type="title"/>
          </p:nvPr>
        </p:nvSpPr>
        <p:spPr>
          <a:xfrm>
            <a:off x="461761" y="595149"/>
            <a:ext cx="6373800" cy="962100"/>
          </a:xfrm>
          <a:prstGeom prst="rect">
            <a:avLst/>
          </a:prstGeom>
        </p:spPr>
        <p:txBody>
          <a:bodyPr anchorCtr="0" anchor="t" bIns="80400" lIns="80400" spcFirstLastPara="1" rIns="80400" wrap="square" tIns="80400">
            <a:noAutofit/>
          </a:bodyPr>
          <a:lstStyle/>
          <a:p>
            <a:pPr indent="0" lvl="0" marL="0" rtl="0" algn="l">
              <a:spcBef>
                <a:spcPts val="0"/>
              </a:spcBef>
              <a:spcAft>
                <a:spcPts val="0"/>
              </a:spcAft>
              <a:buNone/>
            </a:pPr>
            <a:r>
              <a:rPr lang="es-419" sz="3600">
                <a:latin typeface="Spartan Thin"/>
                <a:ea typeface="Spartan Thin"/>
                <a:cs typeface="Spartan Thin"/>
                <a:sym typeface="Spartan Thin"/>
              </a:rPr>
              <a:t>PROCESO</a:t>
            </a:r>
            <a:endParaRPr sz="3600">
              <a:latin typeface="Spartan Thin"/>
              <a:ea typeface="Spartan Thin"/>
              <a:cs typeface="Spartan Thin"/>
              <a:sym typeface="Spartan Thin"/>
            </a:endParaRPr>
          </a:p>
        </p:txBody>
      </p:sp>
      <p:sp>
        <p:nvSpPr>
          <p:cNvPr id="83" name="Google Shape;83;p15"/>
          <p:cNvSpPr txBox="1"/>
          <p:nvPr>
            <p:ph type="title"/>
          </p:nvPr>
        </p:nvSpPr>
        <p:spPr>
          <a:xfrm>
            <a:off x="461761" y="1181724"/>
            <a:ext cx="6373800" cy="962100"/>
          </a:xfrm>
          <a:prstGeom prst="rect">
            <a:avLst/>
          </a:prstGeom>
        </p:spPr>
        <p:txBody>
          <a:bodyPr anchorCtr="0" anchor="t" bIns="80400" lIns="80400" spcFirstLastPara="1" rIns="80400" wrap="square" tIns="80400">
            <a:noAutofit/>
          </a:bodyPr>
          <a:lstStyle/>
          <a:p>
            <a:pPr indent="0" lvl="0" marL="0" rtl="0" algn="l">
              <a:spcBef>
                <a:spcPts val="0"/>
              </a:spcBef>
              <a:spcAft>
                <a:spcPts val="0"/>
              </a:spcAft>
              <a:buClr>
                <a:schemeClr val="dk1"/>
              </a:buClr>
              <a:buSzPts val="1100"/>
              <a:buFont typeface="Arial"/>
              <a:buNone/>
            </a:pPr>
            <a:r>
              <a:rPr b="1" lang="es-419" sz="1900">
                <a:solidFill>
                  <a:schemeClr val="lt1"/>
                </a:solidFill>
                <a:latin typeface="Spartan"/>
                <a:ea typeface="Spartan"/>
                <a:cs typeface="Spartan"/>
                <a:sym typeface="Spartan"/>
              </a:rPr>
              <a:t>Capas del Sol</a:t>
            </a:r>
            <a:endParaRPr b="1" sz="1900">
              <a:solidFill>
                <a:srgbClr val="FFFFFF"/>
              </a:solidFill>
              <a:latin typeface="Spartan"/>
              <a:ea typeface="Spartan"/>
              <a:cs typeface="Spartan"/>
              <a:sym typeface="Spartan"/>
            </a:endParaRPr>
          </a:p>
        </p:txBody>
      </p:sp>
      <p:sp>
        <p:nvSpPr>
          <p:cNvPr id="84" name="Google Shape;84;p15"/>
          <p:cNvSpPr txBox="1"/>
          <p:nvPr>
            <p:ph type="title"/>
          </p:nvPr>
        </p:nvSpPr>
        <p:spPr>
          <a:xfrm>
            <a:off x="472825" y="1702725"/>
            <a:ext cx="3304800" cy="489000"/>
          </a:xfrm>
          <a:prstGeom prst="rect">
            <a:avLst/>
          </a:prstGeom>
        </p:spPr>
        <p:txBody>
          <a:bodyPr anchorCtr="0" anchor="t" bIns="80400" lIns="80400" spcFirstLastPara="1" rIns="80400" wrap="square" tIns="80400">
            <a:noAutofit/>
          </a:bodyPr>
          <a:lstStyle/>
          <a:p>
            <a:pPr indent="0" lvl="0" marL="0" rtl="0" algn="l">
              <a:spcBef>
                <a:spcPts val="0"/>
              </a:spcBef>
              <a:spcAft>
                <a:spcPts val="0"/>
              </a:spcAft>
              <a:buNone/>
            </a:pPr>
            <a:r>
              <a:rPr lang="es-419" sz="2100">
                <a:solidFill>
                  <a:srgbClr val="F1AD32"/>
                </a:solidFill>
                <a:latin typeface="Atma"/>
                <a:ea typeface="Atma"/>
                <a:cs typeface="Atma"/>
                <a:sym typeface="Atma"/>
              </a:rPr>
              <a:t>Preguntas Activadoras</a:t>
            </a:r>
            <a:endParaRPr sz="2100">
              <a:solidFill>
                <a:srgbClr val="F1AD32"/>
              </a:solidFill>
              <a:latin typeface="Atma"/>
              <a:ea typeface="Atma"/>
              <a:cs typeface="Atma"/>
              <a:sym typeface="Atma"/>
            </a:endParaRPr>
          </a:p>
        </p:txBody>
      </p:sp>
      <p:sp>
        <p:nvSpPr>
          <p:cNvPr id="85" name="Google Shape;85;p15"/>
          <p:cNvSpPr txBox="1"/>
          <p:nvPr>
            <p:ph type="title"/>
          </p:nvPr>
        </p:nvSpPr>
        <p:spPr>
          <a:xfrm>
            <a:off x="472825" y="3012974"/>
            <a:ext cx="6373800" cy="489000"/>
          </a:xfrm>
          <a:prstGeom prst="rect">
            <a:avLst/>
          </a:prstGeom>
        </p:spPr>
        <p:txBody>
          <a:bodyPr anchorCtr="0" anchor="t" bIns="80400" lIns="80400" spcFirstLastPara="1" rIns="80400" wrap="square" tIns="80400">
            <a:noAutofit/>
          </a:bodyPr>
          <a:lstStyle/>
          <a:p>
            <a:pPr indent="0" lvl="0" marL="0" rtl="0" algn="l">
              <a:spcBef>
                <a:spcPts val="0"/>
              </a:spcBef>
              <a:spcAft>
                <a:spcPts val="0"/>
              </a:spcAft>
              <a:buNone/>
            </a:pPr>
            <a:r>
              <a:rPr lang="es-419" sz="2100">
                <a:solidFill>
                  <a:srgbClr val="F1AD32"/>
                </a:solidFill>
                <a:latin typeface="Atma"/>
                <a:ea typeface="Atma"/>
                <a:cs typeface="Atma"/>
                <a:sym typeface="Atma"/>
              </a:rPr>
              <a:t>Desarrollo</a:t>
            </a:r>
            <a:endParaRPr sz="2100">
              <a:solidFill>
                <a:srgbClr val="F1AD32"/>
              </a:solidFill>
              <a:latin typeface="Atma"/>
              <a:ea typeface="Atma"/>
              <a:cs typeface="Atma"/>
              <a:sym typeface="Atma"/>
            </a:endParaRPr>
          </a:p>
          <a:p>
            <a:pPr indent="0" lvl="0" marL="0" rtl="0" algn="l">
              <a:spcBef>
                <a:spcPts val="0"/>
              </a:spcBef>
              <a:spcAft>
                <a:spcPts val="0"/>
              </a:spcAft>
              <a:buNone/>
            </a:pPr>
            <a:r>
              <a:t/>
            </a:r>
            <a:endParaRPr b="1" sz="1200">
              <a:solidFill>
                <a:srgbClr val="FC6E27"/>
              </a:solidFill>
              <a:latin typeface="Spartan"/>
              <a:ea typeface="Spartan"/>
              <a:cs typeface="Spartan"/>
              <a:sym typeface="Spartan"/>
            </a:endParaRPr>
          </a:p>
        </p:txBody>
      </p:sp>
      <p:sp>
        <p:nvSpPr>
          <p:cNvPr id="86" name="Google Shape;86;p15"/>
          <p:cNvSpPr txBox="1"/>
          <p:nvPr/>
        </p:nvSpPr>
        <p:spPr>
          <a:xfrm>
            <a:off x="461750" y="2236800"/>
            <a:ext cx="5505300" cy="64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s-419" sz="1100">
                <a:solidFill>
                  <a:srgbClr val="FFFFFF"/>
                </a:solidFill>
                <a:latin typeface="Arimo"/>
                <a:ea typeface="Arimo"/>
                <a:cs typeface="Arimo"/>
                <a:sym typeface="Arimo"/>
              </a:rPr>
              <a:t>¿Qué parte del Sol es la que podemos apreciar?                                                    </a:t>
            </a:r>
            <a:endParaRPr sz="1100">
              <a:solidFill>
                <a:srgbClr val="FFFFFF"/>
              </a:solidFill>
              <a:latin typeface="Arimo"/>
              <a:ea typeface="Arimo"/>
              <a:cs typeface="Arimo"/>
              <a:sym typeface="Arimo"/>
            </a:endParaRPr>
          </a:p>
          <a:p>
            <a:pPr indent="0" lvl="0" marL="0" rtl="0" algn="l">
              <a:lnSpc>
                <a:spcPct val="115000"/>
              </a:lnSpc>
              <a:spcBef>
                <a:spcPts val="0"/>
              </a:spcBef>
              <a:spcAft>
                <a:spcPts val="0"/>
              </a:spcAft>
              <a:buClr>
                <a:schemeClr val="dk1"/>
              </a:buClr>
              <a:buSzPts val="1100"/>
              <a:buFont typeface="Arial"/>
              <a:buNone/>
            </a:pPr>
            <a:r>
              <a:rPr lang="es-419" sz="1100">
                <a:solidFill>
                  <a:srgbClr val="FFFFFF"/>
                </a:solidFill>
                <a:latin typeface="Arimo"/>
                <a:ea typeface="Arimo"/>
                <a:cs typeface="Arimo"/>
                <a:sym typeface="Arimo"/>
              </a:rPr>
              <a:t>¿De qué está hecho el Sol?                          </a:t>
            </a:r>
            <a:endParaRPr sz="1100">
              <a:solidFill>
                <a:srgbClr val="FFFFFF"/>
              </a:solidFill>
              <a:latin typeface="Arimo"/>
              <a:ea typeface="Arimo"/>
              <a:cs typeface="Arimo"/>
              <a:sym typeface="Arimo"/>
            </a:endParaRPr>
          </a:p>
          <a:p>
            <a:pPr indent="0" lvl="0" marL="0" rtl="0" algn="l">
              <a:lnSpc>
                <a:spcPct val="115000"/>
              </a:lnSpc>
              <a:spcBef>
                <a:spcPts val="0"/>
              </a:spcBef>
              <a:spcAft>
                <a:spcPts val="0"/>
              </a:spcAft>
              <a:buClr>
                <a:schemeClr val="dk1"/>
              </a:buClr>
              <a:buSzPts val="1100"/>
              <a:buFont typeface="Arial"/>
              <a:buNone/>
            </a:pPr>
            <a:r>
              <a:rPr lang="es-419" sz="1100">
                <a:solidFill>
                  <a:srgbClr val="FFFFFF"/>
                </a:solidFill>
                <a:latin typeface="Arimo"/>
                <a:ea typeface="Arimo"/>
                <a:cs typeface="Arimo"/>
                <a:sym typeface="Arimo"/>
              </a:rPr>
              <a:t>¿Qué es un rayo de Sol?                                                    </a:t>
            </a:r>
            <a:endParaRPr sz="1100">
              <a:solidFill>
                <a:srgbClr val="FFFFFF"/>
              </a:solidFill>
              <a:latin typeface="Arimo"/>
              <a:ea typeface="Arimo"/>
              <a:cs typeface="Arimo"/>
              <a:sym typeface="Arimo"/>
            </a:endParaRPr>
          </a:p>
          <a:p>
            <a:pPr indent="0" lvl="0" marL="0" rtl="0" algn="l">
              <a:lnSpc>
                <a:spcPct val="115000"/>
              </a:lnSpc>
              <a:spcBef>
                <a:spcPts val="0"/>
              </a:spcBef>
              <a:spcAft>
                <a:spcPts val="0"/>
              </a:spcAft>
              <a:buClr>
                <a:schemeClr val="dk1"/>
              </a:buClr>
              <a:buSzPts val="1100"/>
              <a:buFont typeface="Arial"/>
              <a:buNone/>
            </a:pPr>
            <a:r>
              <a:rPr lang="es-419" sz="1100">
                <a:solidFill>
                  <a:srgbClr val="FFFFFF"/>
                </a:solidFill>
                <a:latin typeface="Arimo"/>
                <a:ea typeface="Arimo"/>
                <a:cs typeface="Arimo"/>
                <a:sym typeface="Arimo"/>
              </a:rPr>
              <a:t>                     </a:t>
            </a:r>
            <a:endParaRPr sz="1100">
              <a:solidFill>
                <a:srgbClr val="FFFFFF"/>
              </a:solidFill>
              <a:latin typeface="Arimo"/>
              <a:ea typeface="Arimo"/>
              <a:cs typeface="Arimo"/>
              <a:sym typeface="Arimo"/>
            </a:endParaRPr>
          </a:p>
          <a:p>
            <a:pPr indent="0" lvl="0" marL="0" rtl="0" algn="l">
              <a:lnSpc>
                <a:spcPct val="115000"/>
              </a:lnSpc>
              <a:spcBef>
                <a:spcPts val="0"/>
              </a:spcBef>
              <a:spcAft>
                <a:spcPts val="0"/>
              </a:spcAft>
              <a:buClr>
                <a:schemeClr val="dk1"/>
              </a:buClr>
              <a:buSzPts val="1100"/>
              <a:buFont typeface="Arial"/>
              <a:buNone/>
            </a:pPr>
            <a:r>
              <a:t/>
            </a:r>
            <a:endParaRPr sz="1100">
              <a:solidFill>
                <a:srgbClr val="FFFFFF"/>
              </a:solidFill>
              <a:latin typeface="Arimo"/>
              <a:ea typeface="Arimo"/>
              <a:cs typeface="Arimo"/>
              <a:sym typeface="Arimo"/>
            </a:endParaRPr>
          </a:p>
          <a:p>
            <a:pPr indent="0" lvl="0" marL="0" rtl="0" algn="l">
              <a:lnSpc>
                <a:spcPct val="100000"/>
              </a:lnSpc>
              <a:spcBef>
                <a:spcPts val="0"/>
              </a:spcBef>
              <a:spcAft>
                <a:spcPts val="0"/>
              </a:spcAft>
              <a:buNone/>
            </a:pPr>
            <a:r>
              <a:t/>
            </a:r>
            <a:endParaRPr sz="1100">
              <a:latin typeface="Arimo"/>
              <a:ea typeface="Arimo"/>
              <a:cs typeface="Arimo"/>
              <a:sym typeface="Arimo"/>
            </a:endParaRPr>
          </a:p>
        </p:txBody>
      </p:sp>
      <p:sp>
        <p:nvSpPr>
          <p:cNvPr id="87" name="Google Shape;87;p15"/>
          <p:cNvSpPr txBox="1"/>
          <p:nvPr/>
        </p:nvSpPr>
        <p:spPr>
          <a:xfrm>
            <a:off x="997475" y="3316425"/>
            <a:ext cx="5441400" cy="3000000"/>
          </a:xfrm>
          <a:prstGeom prst="rect">
            <a:avLst/>
          </a:prstGeom>
          <a:noFill/>
          <a:ln>
            <a:noFill/>
          </a:ln>
        </p:spPr>
        <p:txBody>
          <a:bodyPr anchorCtr="0" anchor="t" bIns="91425" lIns="91425" spcFirstLastPara="1" rIns="91425" wrap="square" tIns="91425">
            <a:noAutofit/>
          </a:bodyPr>
          <a:lstStyle/>
          <a:p>
            <a:pPr indent="0" lvl="0" marL="0" rtl="0" algn="just">
              <a:lnSpc>
                <a:spcPct val="140000"/>
              </a:lnSpc>
              <a:spcBef>
                <a:spcPts val="1000"/>
              </a:spcBef>
              <a:spcAft>
                <a:spcPts val="0"/>
              </a:spcAft>
              <a:buNone/>
            </a:pPr>
            <a:r>
              <a:rPr b="1" lang="es-419" sz="1100">
                <a:solidFill>
                  <a:srgbClr val="FFFFFF"/>
                </a:solidFill>
                <a:latin typeface="Arimo"/>
                <a:ea typeface="Arimo"/>
                <a:cs typeface="Arimo"/>
                <a:sym typeface="Arimo"/>
              </a:rPr>
              <a:t>PASO 1:</a:t>
            </a:r>
            <a:r>
              <a:rPr lang="es-419" sz="1100">
                <a:solidFill>
                  <a:srgbClr val="FFFFFF"/>
                </a:solidFill>
                <a:latin typeface="Arimo"/>
                <a:ea typeface="Arimo"/>
                <a:cs typeface="Arimo"/>
                <a:sym typeface="Arimo"/>
              </a:rPr>
              <a:t> Dividir al curso en grupos de 5 estudiantes. Cada grupo inicia el proceso conversando en torno a las preguntas de activación. De manera individual, cada estudiante dibuja cómo se imagina el Sol por dentro. </a:t>
            </a:r>
            <a:endParaRPr sz="1100">
              <a:solidFill>
                <a:schemeClr val="dk1"/>
              </a:solidFill>
              <a:highlight>
                <a:srgbClr val="FFFFFF"/>
              </a:highlight>
              <a:latin typeface="Arimo"/>
              <a:ea typeface="Arimo"/>
              <a:cs typeface="Arimo"/>
              <a:sym typeface="Arimo"/>
            </a:endParaRPr>
          </a:p>
          <a:p>
            <a:pPr indent="0" lvl="0" marL="0" rtl="0" algn="just">
              <a:lnSpc>
                <a:spcPct val="140000"/>
              </a:lnSpc>
              <a:spcBef>
                <a:spcPts val="1000"/>
              </a:spcBef>
              <a:spcAft>
                <a:spcPts val="0"/>
              </a:spcAft>
              <a:buNone/>
            </a:pPr>
            <a:r>
              <a:rPr b="1" lang="es-419" sz="1100">
                <a:solidFill>
                  <a:srgbClr val="FFFFFF"/>
                </a:solidFill>
                <a:latin typeface="Arimo"/>
                <a:ea typeface="Arimo"/>
                <a:cs typeface="Arimo"/>
                <a:sym typeface="Arimo"/>
              </a:rPr>
              <a:t>PASO 2:</a:t>
            </a:r>
            <a:r>
              <a:rPr lang="es-419" sz="1100">
                <a:solidFill>
                  <a:srgbClr val="FFFFFF"/>
                </a:solidFill>
                <a:latin typeface="Arimo"/>
                <a:ea typeface="Arimo"/>
                <a:cs typeface="Arimo"/>
                <a:sym typeface="Arimo"/>
              </a:rPr>
              <a:t> Cada grupo deberá investigar una capa del Sol (se pueden repetir las capas) Núcleo Solar, Zona Radiativa, Zona Convectiva y Fotosfera.</a:t>
            </a:r>
            <a:endParaRPr sz="1100">
              <a:solidFill>
                <a:srgbClr val="FFFFFF"/>
              </a:solidFill>
              <a:latin typeface="Arimo"/>
              <a:ea typeface="Arimo"/>
              <a:cs typeface="Arimo"/>
              <a:sym typeface="Arimo"/>
            </a:endParaRPr>
          </a:p>
          <a:p>
            <a:pPr indent="0" lvl="0" marL="0" rtl="0" algn="just">
              <a:lnSpc>
                <a:spcPct val="140000"/>
              </a:lnSpc>
              <a:spcBef>
                <a:spcPts val="1000"/>
              </a:spcBef>
              <a:spcAft>
                <a:spcPts val="0"/>
              </a:spcAft>
              <a:buNone/>
            </a:pPr>
            <a:r>
              <a:rPr b="1" lang="es-419" sz="1100">
                <a:solidFill>
                  <a:srgbClr val="FFFFFF"/>
                </a:solidFill>
                <a:latin typeface="Arimo"/>
                <a:ea typeface="Arimo"/>
                <a:cs typeface="Arimo"/>
                <a:sym typeface="Arimo"/>
              </a:rPr>
              <a:t>PASO 3:</a:t>
            </a:r>
            <a:r>
              <a:rPr lang="es-419" sz="1100">
                <a:solidFill>
                  <a:srgbClr val="FFFFFF"/>
                </a:solidFill>
                <a:latin typeface="Arimo"/>
                <a:ea typeface="Arimo"/>
                <a:cs typeface="Arimo"/>
                <a:sym typeface="Arimo"/>
              </a:rPr>
              <a:t> Cada grupo comparte lo que aprendió de la capa investigada con sus compañeros. En este momento, escuchamos los sonidos y jugamos con los estudiantes a que adivinen a qué capa corresponde, indicando por qué lo creen así.</a:t>
            </a:r>
            <a:endParaRPr sz="1100">
              <a:solidFill>
                <a:srgbClr val="FFFFFF"/>
              </a:solidFill>
              <a:latin typeface="Arimo"/>
              <a:ea typeface="Arimo"/>
              <a:cs typeface="Arimo"/>
              <a:sym typeface="Arimo"/>
            </a:endParaRPr>
          </a:p>
          <a:p>
            <a:pPr indent="0" lvl="0" marL="0" rtl="0" algn="just">
              <a:lnSpc>
                <a:spcPct val="140000"/>
              </a:lnSpc>
              <a:spcBef>
                <a:spcPts val="1000"/>
              </a:spcBef>
              <a:spcAft>
                <a:spcPts val="1000"/>
              </a:spcAft>
              <a:buNone/>
            </a:pPr>
            <a:r>
              <a:rPr b="1" lang="es-419" sz="1100">
                <a:solidFill>
                  <a:srgbClr val="FFFFFF"/>
                </a:solidFill>
                <a:latin typeface="Arimo"/>
                <a:ea typeface="Arimo"/>
                <a:cs typeface="Arimo"/>
                <a:sym typeface="Arimo"/>
              </a:rPr>
              <a:t>PASO 4: </a:t>
            </a:r>
            <a:r>
              <a:rPr lang="es-419" sz="1100">
                <a:solidFill>
                  <a:srgbClr val="FFFFFF"/>
                </a:solidFill>
                <a:latin typeface="Arimo"/>
                <a:ea typeface="Arimo"/>
                <a:cs typeface="Arimo"/>
                <a:sym typeface="Arimo"/>
              </a:rPr>
              <a:t>Los sonidos que escucharon no son  sonidos reales del Sol. Son interpretaciones de distintos músicos, de cómo se imaginaron sonaría cada capa según sus características. Ahora los grupos crearán una representación de una  capa del Sol, a través de la pintura, poesía, danza, música, u otro. Cada grupo elige.</a:t>
            </a:r>
            <a:endParaRPr sz="1100">
              <a:solidFill>
                <a:srgbClr val="FFFFFF"/>
              </a:solidFill>
              <a:latin typeface="Arimo"/>
              <a:ea typeface="Arimo"/>
              <a:cs typeface="Arimo"/>
              <a:sym typeface="Arimo"/>
            </a:endParaRPr>
          </a:p>
        </p:txBody>
      </p:sp>
      <p:sp>
        <p:nvSpPr>
          <p:cNvPr id="88" name="Google Shape;88;p15"/>
          <p:cNvSpPr txBox="1"/>
          <p:nvPr/>
        </p:nvSpPr>
        <p:spPr>
          <a:xfrm>
            <a:off x="1920000" y="8075575"/>
            <a:ext cx="3000000" cy="43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200">
                <a:solidFill>
                  <a:srgbClr val="F1AD32"/>
                </a:solidFill>
                <a:latin typeface="Spartan"/>
                <a:ea typeface="Spartan"/>
                <a:cs typeface="Spartan"/>
                <a:sym typeface="Spartan"/>
              </a:rPr>
              <a:t>www.universoinclusivo.org</a:t>
            </a:r>
            <a:endParaRPr sz="1200">
              <a:solidFill>
                <a:srgbClr val="F1AD32"/>
              </a:solidFill>
              <a:latin typeface="Spartan"/>
              <a:ea typeface="Spartan"/>
              <a:cs typeface="Spartan"/>
              <a:sym typeface="Spartan"/>
            </a:endParaRPr>
          </a:p>
        </p:txBody>
      </p:sp>
      <p:sp>
        <p:nvSpPr>
          <p:cNvPr id="89" name="Google Shape;89;p15"/>
          <p:cNvSpPr/>
          <p:nvPr/>
        </p:nvSpPr>
        <p:spPr>
          <a:xfrm>
            <a:off x="-10750" y="0"/>
            <a:ext cx="6850800" cy="195300"/>
          </a:xfrm>
          <a:prstGeom prst="rect">
            <a:avLst/>
          </a:prstGeom>
          <a:solidFill>
            <a:srgbClr val="F1AD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0" name="Google Shape;90;p15"/>
          <p:cNvPicPr preferRelativeResize="0"/>
          <p:nvPr/>
        </p:nvPicPr>
        <p:blipFill rotWithShape="1">
          <a:blip r:embed="rId3">
            <a:alphaModFix/>
          </a:blip>
          <a:srcRect b="24827" l="0" r="0" t="11217"/>
          <a:stretch/>
        </p:blipFill>
        <p:spPr>
          <a:xfrm>
            <a:off x="557925" y="3500425"/>
            <a:ext cx="413723" cy="264578"/>
          </a:xfrm>
          <a:prstGeom prst="rect">
            <a:avLst/>
          </a:prstGeom>
          <a:noFill/>
          <a:ln>
            <a:noFill/>
          </a:ln>
        </p:spPr>
      </p:pic>
      <p:pic>
        <p:nvPicPr>
          <p:cNvPr id="91" name="Google Shape;91;p15"/>
          <p:cNvPicPr preferRelativeResize="0"/>
          <p:nvPr/>
        </p:nvPicPr>
        <p:blipFill rotWithShape="1">
          <a:blip r:embed="rId3">
            <a:alphaModFix/>
          </a:blip>
          <a:srcRect b="24827" l="0" r="0" t="11217"/>
          <a:stretch/>
        </p:blipFill>
        <p:spPr>
          <a:xfrm>
            <a:off x="557925" y="4414825"/>
            <a:ext cx="413723" cy="264578"/>
          </a:xfrm>
          <a:prstGeom prst="rect">
            <a:avLst/>
          </a:prstGeom>
          <a:noFill/>
          <a:ln>
            <a:noFill/>
          </a:ln>
        </p:spPr>
      </p:pic>
      <p:pic>
        <p:nvPicPr>
          <p:cNvPr id="92" name="Google Shape;92;p15"/>
          <p:cNvPicPr preferRelativeResize="0"/>
          <p:nvPr/>
        </p:nvPicPr>
        <p:blipFill rotWithShape="1">
          <a:blip r:embed="rId3">
            <a:alphaModFix/>
          </a:blip>
          <a:srcRect b="24827" l="0" r="0" t="11217"/>
          <a:stretch/>
        </p:blipFill>
        <p:spPr>
          <a:xfrm>
            <a:off x="634125" y="5786425"/>
            <a:ext cx="413723" cy="264578"/>
          </a:xfrm>
          <a:prstGeom prst="rect">
            <a:avLst/>
          </a:prstGeom>
          <a:noFill/>
          <a:ln>
            <a:noFill/>
          </a:ln>
        </p:spPr>
      </p:pic>
      <p:pic>
        <p:nvPicPr>
          <p:cNvPr id="93" name="Google Shape;93;p15"/>
          <p:cNvPicPr preferRelativeResize="0"/>
          <p:nvPr/>
        </p:nvPicPr>
        <p:blipFill>
          <a:blip r:embed="rId4">
            <a:alphaModFix/>
          </a:blip>
          <a:stretch>
            <a:fillRect/>
          </a:stretch>
        </p:blipFill>
        <p:spPr>
          <a:xfrm>
            <a:off x="4462800" y="982425"/>
            <a:ext cx="1615200" cy="1615200"/>
          </a:xfrm>
          <a:prstGeom prst="rect">
            <a:avLst/>
          </a:prstGeom>
          <a:noFill/>
          <a:ln>
            <a:noFill/>
          </a:ln>
        </p:spPr>
      </p:pic>
      <p:sp>
        <p:nvSpPr>
          <p:cNvPr id="94" name="Google Shape;94;p15"/>
          <p:cNvSpPr/>
          <p:nvPr/>
        </p:nvSpPr>
        <p:spPr>
          <a:xfrm>
            <a:off x="634125" y="6950400"/>
            <a:ext cx="5671500" cy="901200"/>
          </a:xfrm>
          <a:prstGeom prst="roundRect">
            <a:avLst>
              <a:gd fmla="val 16667" name="adj"/>
            </a:avLst>
          </a:prstGeom>
          <a:solidFill>
            <a:srgbClr val="F1AD32">
              <a:alpha val="3750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Arimo"/>
              <a:ea typeface="Arimo"/>
              <a:cs typeface="Arimo"/>
              <a:sym typeface="Arimo"/>
            </a:endParaRPr>
          </a:p>
        </p:txBody>
      </p:sp>
      <p:sp>
        <p:nvSpPr>
          <p:cNvPr id="95" name="Google Shape;95;p15"/>
          <p:cNvSpPr txBox="1"/>
          <p:nvPr/>
        </p:nvSpPr>
        <p:spPr>
          <a:xfrm>
            <a:off x="1266825" y="6886575"/>
            <a:ext cx="4657800" cy="571500"/>
          </a:xfrm>
          <a:prstGeom prst="rect">
            <a:avLst/>
          </a:prstGeom>
          <a:noFill/>
          <a:ln>
            <a:noFill/>
          </a:ln>
        </p:spPr>
        <p:txBody>
          <a:bodyPr anchorCtr="0" anchor="t" bIns="91425" lIns="91425" spcFirstLastPara="1" rIns="91425" wrap="square" tIns="91425">
            <a:noAutofit/>
          </a:bodyPr>
          <a:lstStyle/>
          <a:p>
            <a:pPr indent="0" lvl="0" marL="0" marR="0" rtl="0" algn="ctr">
              <a:lnSpc>
                <a:spcPct val="140000"/>
              </a:lnSpc>
              <a:spcBef>
                <a:spcPts val="1000"/>
              </a:spcBef>
              <a:spcAft>
                <a:spcPts val="1000"/>
              </a:spcAft>
              <a:buNone/>
            </a:pPr>
            <a:r>
              <a:rPr i="1" lang="es-419" sz="1000">
                <a:solidFill>
                  <a:srgbClr val="FFFFFF"/>
                </a:solidFill>
                <a:latin typeface="Arimo"/>
                <a:ea typeface="Arimo"/>
                <a:cs typeface="Arimo"/>
                <a:sym typeface="Arimo"/>
              </a:rPr>
              <a:t>El Sol es una esfera gigantesca de gas con varias capas como una cebolla. Cada una tiene sus propias características, que dependen principalmente de la temperatura y presión que hay en ellas, las que aumentan a medida que avanzamos hacia el centro o núcleo.</a:t>
            </a:r>
            <a:endParaRPr i="1" sz="1000">
              <a:solidFill>
                <a:srgbClr val="FFFFFF"/>
              </a:solidFill>
              <a:latin typeface="Arimo"/>
              <a:ea typeface="Arimo"/>
              <a:cs typeface="Arimo"/>
              <a:sym typeface="Arim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9" name="Shape 99"/>
        <p:cNvGrpSpPr/>
        <p:nvPr/>
      </p:nvGrpSpPr>
      <p:grpSpPr>
        <a:xfrm>
          <a:off x="0" y="0"/>
          <a:ext cx="0" cy="0"/>
          <a:chOff x="0" y="0"/>
          <a:chExt cx="0" cy="0"/>
        </a:xfrm>
      </p:grpSpPr>
      <p:sp>
        <p:nvSpPr>
          <p:cNvPr id="100" name="Google Shape;100;p16"/>
          <p:cNvSpPr txBox="1"/>
          <p:nvPr>
            <p:ph type="title"/>
          </p:nvPr>
        </p:nvSpPr>
        <p:spPr>
          <a:xfrm>
            <a:off x="461761" y="595149"/>
            <a:ext cx="6373800" cy="962100"/>
          </a:xfrm>
          <a:prstGeom prst="rect">
            <a:avLst/>
          </a:prstGeom>
        </p:spPr>
        <p:txBody>
          <a:bodyPr anchorCtr="0" anchor="t" bIns="80400" lIns="80400" spcFirstLastPara="1" rIns="80400" wrap="square" tIns="80400">
            <a:noAutofit/>
          </a:bodyPr>
          <a:lstStyle/>
          <a:p>
            <a:pPr indent="0" lvl="0" marL="0" rtl="0" algn="l">
              <a:spcBef>
                <a:spcPts val="0"/>
              </a:spcBef>
              <a:spcAft>
                <a:spcPts val="0"/>
              </a:spcAft>
              <a:buNone/>
            </a:pPr>
            <a:r>
              <a:rPr lang="es-419" sz="3600">
                <a:latin typeface="Spartan Thin"/>
                <a:ea typeface="Spartan Thin"/>
                <a:cs typeface="Spartan Thin"/>
                <a:sym typeface="Spartan Thin"/>
              </a:rPr>
              <a:t>EVALUACIÓN</a:t>
            </a:r>
            <a:endParaRPr sz="3600">
              <a:latin typeface="Spartan Thin"/>
              <a:ea typeface="Spartan Thin"/>
              <a:cs typeface="Spartan Thin"/>
              <a:sym typeface="Spartan Thin"/>
            </a:endParaRPr>
          </a:p>
        </p:txBody>
      </p:sp>
      <p:sp>
        <p:nvSpPr>
          <p:cNvPr id="101" name="Google Shape;101;p16"/>
          <p:cNvSpPr txBox="1"/>
          <p:nvPr>
            <p:ph type="title"/>
          </p:nvPr>
        </p:nvSpPr>
        <p:spPr>
          <a:xfrm>
            <a:off x="461761" y="1181724"/>
            <a:ext cx="6373800" cy="962100"/>
          </a:xfrm>
          <a:prstGeom prst="rect">
            <a:avLst/>
          </a:prstGeom>
        </p:spPr>
        <p:txBody>
          <a:bodyPr anchorCtr="0" anchor="t" bIns="80400" lIns="80400" spcFirstLastPara="1" rIns="80400" wrap="square" tIns="80400">
            <a:noAutofit/>
          </a:bodyPr>
          <a:lstStyle/>
          <a:p>
            <a:pPr indent="0" lvl="0" marL="0" rtl="0" algn="l">
              <a:spcBef>
                <a:spcPts val="0"/>
              </a:spcBef>
              <a:spcAft>
                <a:spcPts val="0"/>
              </a:spcAft>
              <a:buClr>
                <a:schemeClr val="dk1"/>
              </a:buClr>
              <a:buSzPts val="1100"/>
              <a:buFont typeface="Arial"/>
              <a:buNone/>
            </a:pPr>
            <a:r>
              <a:rPr b="1" lang="es-419" sz="1900">
                <a:solidFill>
                  <a:schemeClr val="lt1"/>
                </a:solidFill>
                <a:latin typeface="Spartan"/>
                <a:ea typeface="Spartan"/>
                <a:cs typeface="Spartan"/>
                <a:sym typeface="Spartan"/>
              </a:rPr>
              <a:t>Capas del Sol</a:t>
            </a:r>
            <a:endParaRPr b="1" sz="1900">
              <a:solidFill>
                <a:srgbClr val="FFFFFF"/>
              </a:solidFill>
              <a:latin typeface="Spartan"/>
              <a:ea typeface="Spartan"/>
              <a:cs typeface="Spartan"/>
              <a:sym typeface="Spartan"/>
            </a:endParaRPr>
          </a:p>
        </p:txBody>
      </p:sp>
      <p:sp>
        <p:nvSpPr>
          <p:cNvPr id="102" name="Google Shape;102;p16"/>
          <p:cNvSpPr txBox="1"/>
          <p:nvPr>
            <p:ph type="title"/>
          </p:nvPr>
        </p:nvSpPr>
        <p:spPr>
          <a:xfrm>
            <a:off x="472825" y="1855125"/>
            <a:ext cx="3304800" cy="489000"/>
          </a:xfrm>
          <a:prstGeom prst="rect">
            <a:avLst/>
          </a:prstGeom>
        </p:spPr>
        <p:txBody>
          <a:bodyPr anchorCtr="0" anchor="t" bIns="80400" lIns="80400" spcFirstLastPara="1" rIns="80400" wrap="square" tIns="80400">
            <a:noAutofit/>
          </a:bodyPr>
          <a:lstStyle/>
          <a:p>
            <a:pPr indent="0" lvl="0" marL="0" rtl="0" algn="l">
              <a:spcBef>
                <a:spcPts val="0"/>
              </a:spcBef>
              <a:spcAft>
                <a:spcPts val="0"/>
              </a:spcAft>
              <a:buNone/>
            </a:pPr>
            <a:r>
              <a:rPr lang="es-419" sz="2100">
                <a:solidFill>
                  <a:srgbClr val="F1AD32"/>
                </a:solidFill>
                <a:latin typeface="Atma"/>
                <a:ea typeface="Atma"/>
                <a:cs typeface="Atma"/>
                <a:sym typeface="Atma"/>
              </a:rPr>
              <a:t>Evaluación Proceso</a:t>
            </a:r>
            <a:endParaRPr sz="2100">
              <a:solidFill>
                <a:srgbClr val="F1AD32"/>
              </a:solidFill>
              <a:latin typeface="Atma"/>
              <a:ea typeface="Atma"/>
              <a:cs typeface="Atma"/>
              <a:sym typeface="Atma"/>
            </a:endParaRPr>
          </a:p>
        </p:txBody>
      </p:sp>
      <p:sp>
        <p:nvSpPr>
          <p:cNvPr id="103" name="Google Shape;103;p16"/>
          <p:cNvSpPr txBox="1"/>
          <p:nvPr>
            <p:ph type="title"/>
          </p:nvPr>
        </p:nvSpPr>
        <p:spPr>
          <a:xfrm>
            <a:off x="472825" y="2784374"/>
            <a:ext cx="6373800" cy="489000"/>
          </a:xfrm>
          <a:prstGeom prst="rect">
            <a:avLst/>
          </a:prstGeom>
        </p:spPr>
        <p:txBody>
          <a:bodyPr anchorCtr="0" anchor="t" bIns="80400" lIns="80400" spcFirstLastPara="1" rIns="80400" wrap="square" tIns="80400">
            <a:noAutofit/>
          </a:bodyPr>
          <a:lstStyle/>
          <a:p>
            <a:pPr indent="0" lvl="0" marL="0" rtl="0" algn="l">
              <a:spcBef>
                <a:spcPts val="0"/>
              </a:spcBef>
              <a:spcAft>
                <a:spcPts val="0"/>
              </a:spcAft>
              <a:buNone/>
            </a:pPr>
            <a:r>
              <a:rPr lang="es-419" sz="2100">
                <a:solidFill>
                  <a:srgbClr val="F1AD32"/>
                </a:solidFill>
                <a:latin typeface="Atma"/>
                <a:ea typeface="Atma"/>
                <a:cs typeface="Atma"/>
                <a:sym typeface="Atma"/>
              </a:rPr>
              <a:t>Evaluación Cierre</a:t>
            </a:r>
            <a:endParaRPr sz="2100">
              <a:solidFill>
                <a:srgbClr val="F1AD32"/>
              </a:solidFill>
              <a:latin typeface="Atma"/>
              <a:ea typeface="Atma"/>
              <a:cs typeface="Atma"/>
              <a:sym typeface="Atma"/>
            </a:endParaRPr>
          </a:p>
          <a:p>
            <a:pPr indent="0" lvl="0" marL="0" rtl="0" algn="l">
              <a:spcBef>
                <a:spcPts val="0"/>
              </a:spcBef>
              <a:spcAft>
                <a:spcPts val="0"/>
              </a:spcAft>
              <a:buNone/>
            </a:pPr>
            <a:r>
              <a:t/>
            </a:r>
            <a:endParaRPr b="1" sz="1200">
              <a:solidFill>
                <a:srgbClr val="F1AD32"/>
              </a:solidFill>
              <a:latin typeface="Spartan"/>
              <a:ea typeface="Spartan"/>
              <a:cs typeface="Spartan"/>
              <a:sym typeface="Spartan"/>
            </a:endParaRPr>
          </a:p>
        </p:txBody>
      </p:sp>
      <p:sp>
        <p:nvSpPr>
          <p:cNvPr id="104" name="Google Shape;104;p16"/>
          <p:cNvSpPr txBox="1"/>
          <p:nvPr/>
        </p:nvSpPr>
        <p:spPr>
          <a:xfrm>
            <a:off x="472825" y="2257250"/>
            <a:ext cx="5994600" cy="6423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s-419" sz="1100">
                <a:solidFill>
                  <a:srgbClr val="FFFFFF"/>
                </a:solidFill>
                <a:latin typeface="Arimo"/>
                <a:ea typeface="Arimo"/>
                <a:cs typeface="Arimo"/>
                <a:sym typeface="Arimo"/>
              </a:rPr>
              <a:t>Observe y registre el trabajo colaborativo y reflexivo de los estudiantes en  grupos. Pídales que registren el proceso, ideas, preguntas y conclusiones que surjan.</a:t>
            </a:r>
            <a:endParaRPr sz="1100">
              <a:solidFill>
                <a:srgbClr val="FFFFFF"/>
              </a:solidFill>
              <a:latin typeface="Arimo"/>
              <a:ea typeface="Arimo"/>
              <a:cs typeface="Arimo"/>
              <a:sym typeface="Arimo"/>
            </a:endParaRPr>
          </a:p>
          <a:p>
            <a:pPr indent="0" lvl="0" marL="0" rtl="0" algn="just">
              <a:lnSpc>
                <a:spcPct val="115000"/>
              </a:lnSpc>
              <a:spcBef>
                <a:spcPts val="0"/>
              </a:spcBef>
              <a:spcAft>
                <a:spcPts val="0"/>
              </a:spcAft>
              <a:buNone/>
            </a:pPr>
            <a:r>
              <a:t/>
            </a:r>
            <a:endParaRPr sz="1100">
              <a:latin typeface="Arimo"/>
              <a:ea typeface="Arimo"/>
              <a:cs typeface="Arimo"/>
              <a:sym typeface="Arimo"/>
            </a:endParaRPr>
          </a:p>
        </p:txBody>
      </p:sp>
      <p:sp>
        <p:nvSpPr>
          <p:cNvPr id="105" name="Google Shape;105;p16"/>
          <p:cNvSpPr txBox="1"/>
          <p:nvPr/>
        </p:nvSpPr>
        <p:spPr>
          <a:xfrm>
            <a:off x="472825" y="3122800"/>
            <a:ext cx="6042300" cy="1285200"/>
          </a:xfrm>
          <a:prstGeom prst="rect">
            <a:avLst/>
          </a:prstGeom>
          <a:noFill/>
          <a:ln>
            <a:noFill/>
          </a:ln>
        </p:spPr>
        <p:txBody>
          <a:bodyPr anchorCtr="0" anchor="t" bIns="91425" lIns="91425" spcFirstLastPara="1" rIns="91425" wrap="square" tIns="91425">
            <a:noAutofit/>
          </a:bodyPr>
          <a:lstStyle/>
          <a:p>
            <a:pPr indent="0" lvl="0" marL="0" rtl="0" algn="just">
              <a:lnSpc>
                <a:spcPct val="140000"/>
              </a:lnSpc>
              <a:spcBef>
                <a:spcPts val="1100"/>
              </a:spcBef>
              <a:spcAft>
                <a:spcPts val="0"/>
              </a:spcAft>
              <a:buNone/>
            </a:pPr>
            <a:r>
              <a:rPr lang="es-419" sz="1100">
                <a:solidFill>
                  <a:srgbClr val="FFFFFF"/>
                </a:solidFill>
                <a:latin typeface="Arimo"/>
                <a:ea typeface="Arimo"/>
                <a:cs typeface="Arimo"/>
                <a:sym typeface="Arimo"/>
              </a:rPr>
              <a:t>Pida a los estudiantes que de manera individual expliquen 2 conceptos nuevos que hayan comprendido a partir del ejercicio. Permita que cada estudiante elija la forma de representar su aprendizaje. Integrar otras asignaturas y sus OA pueden permitirle evidenciar su capacidad de transferir el nuevo conocimiento.</a:t>
            </a:r>
            <a:endParaRPr sz="1100">
              <a:solidFill>
                <a:srgbClr val="FFFFFF"/>
              </a:solidFill>
              <a:latin typeface="Arimo"/>
              <a:ea typeface="Arimo"/>
              <a:cs typeface="Arimo"/>
              <a:sym typeface="Arimo"/>
            </a:endParaRPr>
          </a:p>
          <a:p>
            <a:pPr indent="0" lvl="0" marL="0" rtl="0" algn="just">
              <a:lnSpc>
                <a:spcPct val="140000"/>
              </a:lnSpc>
              <a:spcBef>
                <a:spcPts val="1100"/>
              </a:spcBef>
              <a:spcAft>
                <a:spcPts val="1000"/>
              </a:spcAft>
              <a:buNone/>
            </a:pPr>
            <a:r>
              <a:t/>
            </a:r>
            <a:endParaRPr sz="1100">
              <a:solidFill>
                <a:srgbClr val="FFFFFF"/>
              </a:solidFill>
              <a:latin typeface="Arimo"/>
              <a:ea typeface="Arimo"/>
              <a:cs typeface="Arimo"/>
              <a:sym typeface="Arimo"/>
            </a:endParaRPr>
          </a:p>
        </p:txBody>
      </p:sp>
      <p:sp>
        <p:nvSpPr>
          <p:cNvPr id="106" name="Google Shape;106;p16"/>
          <p:cNvSpPr txBox="1"/>
          <p:nvPr/>
        </p:nvSpPr>
        <p:spPr>
          <a:xfrm>
            <a:off x="1920000" y="8075575"/>
            <a:ext cx="3000000" cy="43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200">
                <a:solidFill>
                  <a:srgbClr val="F1AD32"/>
                </a:solidFill>
                <a:latin typeface="Spartan"/>
                <a:ea typeface="Spartan"/>
                <a:cs typeface="Spartan"/>
                <a:sym typeface="Spartan"/>
              </a:rPr>
              <a:t>www.universoinclusivo.org</a:t>
            </a:r>
            <a:endParaRPr sz="1200">
              <a:solidFill>
                <a:srgbClr val="F1AD32"/>
              </a:solidFill>
              <a:latin typeface="Spartan"/>
              <a:ea typeface="Spartan"/>
              <a:cs typeface="Spartan"/>
              <a:sym typeface="Spartan"/>
            </a:endParaRPr>
          </a:p>
        </p:txBody>
      </p:sp>
      <p:sp>
        <p:nvSpPr>
          <p:cNvPr id="107" name="Google Shape;107;p16"/>
          <p:cNvSpPr txBox="1"/>
          <p:nvPr>
            <p:ph type="title"/>
          </p:nvPr>
        </p:nvSpPr>
        <p:spPr>
          <a:xfrm>
            <a:off x="472825" y="4407999"/>
            <a:ext cx="6373800" cy="489000"/>
          </a:xfrm>
          <a:prstGeom prst="rect">
            <a:avLst/>
          </a:prstGeom>
        </p:spPr>
        <p:txBody>
          <a:bodyPr anchorCtr="0" anchor="t" bIns="80400" lIns="80400" spcFirstLastPara="1" rIns="80400" wrap="square" tIns="80400">
            <a:noAutofit/>
          </a:bodyPr>
          <a:lstStyle/>
          <a:p>
            <a:pPr indent="0" lvl="0" marL="0" rtl="0" algn="l">
              <a:spcBef>
                <a:spcPts val="0"/>
              </a:spcBef>
              <a:spcAft>
                <a:spcPts val="0"/>
              </a:spcAft>
              <a:buNone/>
            </a:pPr>
            <a:r>
              <a:rPr lang="es-419" sz="2100">
                <a:solidFill>
                  <a:srgbClr val="F1AD32"/>
                </a:solidFill>
                <a:latin typeface="Atma"/>
                <a:ea typeface="Atma"/>
                <a:cs typeface="Atma"/>
                <a:sym typeface="Atma"/>
              </a:rPr>
              <a:t>Preguntas para seguir explorando</a:t>
            </a:r>
            <a:endParaRPr sz="2100">
              <a:solidFill>
                <a:srgbClr val="F1AD32"/>
              </a:solidFill>
              <a:latin typeface="Atma"/>
              <a:ea typeface="Atma"/>
              <a:cs typeface="Atma"/>
              <a:sym typeface="Atma"/>
            </a:endParaRPr>
          </a:p>
          <a:p>
            <a:pPr indent="0" lvl="0" marL="0" rtl="0" algn="l">
              <a:spcBef>
                <a:spcPts val="0"/>
              </a:spcBef>
              <a:spcAft>
                <a:spcPts val="0"/>
              </a:spcAft>
              <a:buNone/>
            </a:pPr>
            <a:r>
              <a:t/>
            </a:r>
            <a:endParaRPr b="1" sz="1200">
              <a:solidFill>
                <a:srgbClr val="F1AD32"/>
              </a:solidFill>
              <a:latin typeface="Spartan"/>
              <a:ea typeface="Spartan"/>
              <a:cs typeface="Spartan"/>
              <a:sym typeface="Spartan"/>
            </a:endParaRPr>
          </a:p>
        </p:txBody>
      </p:sp>
      <p:sp>
        <p:nvSpPr>
          <p:cNvPr id="108" name="Google Shape;108;p16"/>
          <p:cNvSpPr txBox="1"/>
          <p:nvPr/>
        </p:nvSpPr>
        <p:spPr>
          <a:xfrm>
            <a:off x="607075" y="4778800"/>
            <a:ext cx="6105300" cy="962100"/>
          </a:xfrm>
          <a:prstGeom prst="rect">
            <a:avLst/>
          </a:prstGeom>
          <a:noFill/>
          <a:ln>
            <a:noFill/>
          </a:ln>
        </p:spPr>
        <p:txBody>
          <a:bodyPr anchorCtr="0" anchor="t" bIns="91425" lIns="91425" spcFirstLastPara="1" rIns="91425" wrap="square" tIns="91425">
            <a:noAutofit/>
          </a:bodyPr>
          <a:lstStyle/>
          <a:p>
            <a:pPr indent="0" lvl="0" marL="0" rtl="0" algn="l">
              <a:lnSpc>
                <a:spcPct val="140000"/>
              </a:lnSpc>
              <a:spcBef>
                <a:spcPts val="1100"/>
              </a:spcBef>
              <a:spcAft>
                <a:spcPts val="0"/>
              </a:spcAft>
              <a:buNone/>
            </a:pPr>
            <a:r>
              <a:rPr lang="es-419" sz="1100">
                <a:solidFill>
                  <a:srgbClr val="FFFFFF"/>
                </a:solidFill>
                <a:latin typeface="Arimo"/>
                <a:ea typeface="Arimo"/>
                <a:cs typeface="Arimo"/>
                <a:sym typeface="Arimo"/>
              </a:rPr>
              <a:t>¿Qué es un rayo de Sol?  </a:t>
            </a:r>
            <a:endParaRPr sz="1100">
              <a:solidFill>
                <a:srgbClr val="FFFFFF"/>
              </a:solidFill>
              <a:latin typeface="Arimo"/>
              <a:ea typeface="Arimo"/>
              <a:cs typeface="Arimo"/>
              <a:sym typeface="Arimo"/>
            </a:endParaRPr>
          </a:p>
          <a:p>
            <a:pPr indent="0" lvl="0" marL="0" rtl="0" algn="l">
              <a:lnSpc>
                <a:spcPct val="140000"/>
              </a:lnSpc>
              <a:spcBef>
                <a:spcPts val="1100"/>
              </a:spcBef>
              <a:spcAft>
                <a:spcPts val="1100"/>
              </a:spcAft>
              <a:buNone/>
            </a:pPr>
            <a:r>
              <a:rPr lang="es-419" sz="1100">
                <a:solidFill>
                  <a:srgbClr val="FFFFFF"/>
                </a:solidFill>
                <a:latin typeface="Arimo"/>
                <a:ea typeface="Arimo"/>
                <a:cs typeface="Arimo"/>
                <a:sym typeface="Arimo"/>
              </a:rPr>
              <a:t>¿Qué es una aurora boreal? </a:t>
            </a:r>
            <a:endParaRPr sz="1100">
              <a:solidFill>
                <a:srgbClr val="FFFFFF"/>
              </a:solidFill>
              <a:latin typeface="Arimo"/>
              <a:ea typeface="Arimo"/>
              <a:cs typeface="Arimo"/>
              <a:sym typeface="Arimo"/>
            </a:endParaRPr>
          </a:p>
        </p:txBody>
      </p:sp>
      <p:sp>
        <p:nvSpPr>
          <p:cNvPr id="109" name="Google Shape;109;p16"/>
          <p:cNvSpPr/>
          <p:nvPr/>
        </p:nvSpPr>
        <p:spPr>
          <a:xfrm>
            <a:off x="-10750" y="0"/>
            <a:ext cx="6850800" cy="195300"/>
          </a:xfrm>
          <a:prstGeom prst="rect">
            <a:avLst/>
          </a:prstGeom>
          <a:solidFill>
            <a:srgbClr val="F1AD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Desde adentro hacia afuera: el Nucleo, la Zona Radiativa, la Zona Convectiva, la Fotósfera, la Cromósfera y la Corona" id="110" name="Google Shape;110;p16" title="Las capas del sol"/>
          <p:cNvPicPr preferRelativeResize="0"/>
          <p:nvPr/>
        </p:nvPicPr>
        <p:blipFill rotWithShape="1">
          <a:blip r:embed="rId3">
            <a:alphaModFix/>
          </a:blip>
          <a:srcRect b="13865" l="9053" r="8790" t="15676"/>
          <a:stretch/>
        </p:blipFill>
        <p:spPr>
          <a:xfrm>
            <a:off x="1108094" y="5081175"/>
            <a:ext cx="4740632" cy="35588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14" name="Shape 114"/>
        <p:cNvGrpSpPr/>
        <p:nvPr/>
      </p:nvGrpSpPr>
      <p:grpSpPr>
        <a:xfrm>
          <a:off x="0" y="0"/>
          <a:ext cx="0" cy="0"/>
          <a:chOff x="0" y="0"/>
          <a:chExt cx="0" cy="0"/>
        </a:xfrm>
      </p:grpSpPr>
      <p:sp>
        <p:nvSpPr>
          <p:cNvPr id="115" name="Google Shape;115;p17"/>
          <p:cNvSpPr/>
          <p:nvPr/>
        </p:nvSpPr>
        <p:spPr>
          <a:xfrm>
            <a:off x="640400" y="7300025"/>
            <a:ext cx="694800" cy="3189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7"/>
          <p:cNvSpPr/>
          <p:nvPr/>
        </p:nvSpPr>
        <p:spPr>
          <a:xfrm>
            <a:off x="640400" y="6930025"/>
            <a:ext cx="983100" cy="3189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7"/>
          <p:cNvSpPr/>
          <p:nvPr/>
        </p:nvSpPr>
        <p:spPr>
          <a:xfrm>
            <a:off x="640400" y="6560025"/>
            <a:ext cx="851400" cy="3189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7"/>
          <p:cNvSpPr/>
          <p:nvPr/>
        </p:nvSpPr>
        <p:spPr>
          <a:xfrm>
            <a:off x="1571775" y="4316425"/>
            <a:ext cx="786300" cy="2871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7"/>
          <p:cNvSpPr/>
          <p:nvPr/>
        </p:nvSpPr>
        <p:spPr>
          <a:xfrm>
            <a:off x="3901825" y="2128550"/>
            <a:ext cx="1541400" cy="14178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7"/>
          <p:cNvSpPr txBox="1"/>
          <p:nvPr>
            <p:ph type="title"/>
          </p:nvPr>
        </p:nvSpPr>
        <p:spPr>
          <a:xfrm>
            <a:off x="461761" y="595149"/>
            <a:ext cx="6373800" cy="962100"/>
          </a:xfrm>
          <a:prstGeom prst="rect">
            <a:avLst/>
          </a:prstGeom>
        </p:spPr>
        <p:txBody>
          <a:bodyPr anchorCtr="0" anchor="t" bIns="80400" lIns="80400" spcFirstLastPara="1" rIns="80400" wrap="square" tIns="80400">
            <a:noAutofit/>
          </a:bodyPr>
          <a:lstStyle/>
          <a:p>
            <a:pPr indent="0" lvl="0" marL="0" rtl="0" algn="l">
              <a:spcBef>
                <a:spcPts val="0"/>
              </a:spcBef>
              <a:spcAft>
                <a:spcPts val="0"/>
              </a:spcAft>
              <a:buNone/>
            </a:pPr>
            <a:r>
              <a:rPr lang="es-419" sz="3600">
                <a:latin typeface="Spartan Thin"/>
                <a:ea typeface="Spartan Thin"/>
                <a:cs typeface="Spartan Thin"/>
                <a:sym typeface="Spartan Thin"/>
              </a:rPr>
              <a:t>FICHA TÉCNICA</a:t>
            </a:r>
            <a:endParaRPr sz="3600">
              <a:latin typeface="Spartan Thin"/>
              <a:ea typeface="Spartan Thin"/>
              <a:cs typeface="Spartan Thin"/>
              <a:sym typeface="Spartan Thin"/>
            </a:endParaRPr>
          </a:p>
        </p:txBody>
      </p:sp>
      <p:sp>
        <p:nvSpPr>
          <p:cNvPr id="121" name="Google Shape;121;p17"/>
          <p:cNvSpPr txBox="1"/>
          <p:nvPr>
            <p:ph type="title"/>
          </p:nvPr>
        </p:nvSpPr>
        <p:spPr>
          <a:xfrm>
            <a:off x="461750" y="1181724"/>
            <a:ext cx="6373800" cy="489000"/>
          </a:xfrm>
          <a:prstGeom prst="rect">
            <a:avLst/>
          </a:prstGeom>
        </p:spPr>
        <p:txBody>
          <a:bodyPr anchorCtr="0" anchor="t" bIns="80400" lIns="80400" spcFirstLastPara="1" rIns="80400" wrap="square" tIns="80400">
            <a:noAutofit/>
          </a:bodyPr>
          <a:lstStyle/>
          <a:p>
            <a:pPr indent="0" lvl="0" marL="0" rtl="0" algn="l">
              <a:spcBef>
                <a:spcPts val="0"/>
              </a:spcBef>
              <a:spcAft>
                <a:spcPts val="0"/>
              </a:spcAft>
              <a:buClr>
                <a:schemeClr val="dk1"/>
              </a:buClr>
              <a:buSzPts val="1100"/>
              <a:buFont typeface="Arial"/>
              <a:buNone/>
            </a:pPr>
            <a:r>
              <a:rPr b="1" lang="es-419" sz="1900">
                <a:solidFill>
                  <a:schemeClr val="lt1"/>
                </a:solidFill>
                <a:latin typeface="Spartan"/>
                <a:ea typeface="Spartan"/>
                <a:cs typeface="Spartan"/>
                <a:sym typeface="Spartan"/>
              </a:rPr>
              <a:t>Capas del Sol</a:t>
            </a:r>
            <a:endParaRPr b="1" sz="1900">
              <a:solidFill>
                <a:srgbClr val="FFFFFF"/>
              </a:solidFill>
              <a:latin typeface="Spartan"/>
              <a:ea typeface="Spartan"/>
              <a:cs typeface="Spartan"/>
              <a:sym typeface="Spartan"/>
            </a:endParaRPr>
          </a:p>
        </p:txBody>
      </p:sp>
      <p:sp>
        <p:nvSpPr>
          <p:cNvPr id="122" name="Google Shape;122;p17"/>
          <p:cNvSpPr txBox="1"/>
          <p:nvPr>
            <p:ph type="title"/>
          </p:nvPr>
        </p:nvSpPr>
        <p:spPr>
          <a:xfrm>
            <a:off x="3901825" y="1702725"/>
            <a:ext cx="3304800" cy="489000"/>
          </a:xfrm>
          <a:prstGeom prst="rect">
            <a:avLst/>
          </a:prstGeom>
        </p:spPr>
        <p:txBody>
          <a:bodyPr anchorCtr="0" anchor="t" bIns="80400" lIns="80400" spcFirstLastPara="1" rIns="80400" wrap="square" tIns="80400">
            <a:noAutofit/>
          </a:bodyPr>
          <a:lstStyle/>
          <a:p>
            <a:pPr indent="0" lvl="0" marL="0" rtl="0" algn="l">
              <a:spcBef>
                <a:spcPts val="0"/>
              </a:spcBef>
              <a:spcAft>
                <a:spcPts val="0"/>
              </a:spcAft>
              <a:buNone/>
            </a:pPr>
            <a:r>
              <a:rPr lang="es-419" sz="2100">
                <a:solidFill>
                  <a:srgbClr val="F1AD32"/>
                </a:solidFill>
                <a:latin typeface="Atma"/>
                <a:ea typeface="Atma"/>
                <a:cs typeface="Atma"/>
                <a:sym typeface="Atma"/>
              </a:rPr>
              <a:t>Conceptos</a:t>
            </a:r>
            <a:endParaRPr sz="2100">
              <a:solidFill>
                <a:srgbClr val="F1AD32"/>
              </a:solidFill>
              <a:latin typeface="Atma"/>
              <a:ea typeface="Atma"/>
              <a:cs typeface="Atma"/>
              <a:sym typeface="Atma"/>
            </a:endParaRPr>
          </a:p>
        </p:txBody>
      </p:sp>
      <p:sp>
        <p:nvSpPr>
          <p:cNvPr id="123" name="Google Shape;123;p17"/>
          <p:cNvSpPr txBox="1"/>
          <p:nvPr>
            <p:ph type="title"/>
          </p:nvPr>
        </p:nvSpPr>
        <p:spPr>
          <a:xfrm>
            <a:off x="472825" y="3698775"/>
            <a:ext cx="2056200" cy="489000"/>
          </a:xfrm>
          <a:prstGeom prst="rect">
            <a:avLst/>
          </a:prstGeom>
        </p:spPr>
        <p:txBody>
          <a:bodyPr anchorCtr="0" anchor="t" bIns="80400" lIns="80400" spcFirstLastPara="1" rIns="80400" wrap="square" tIns="80400">
            <a:noAutofit/>
          </a:bodyPr>
          <a:lstStyle/>
          <a:p>
            <a:pPr indent="0" lvl="0" marL="0" rtl="0" algn="l">
              <a:spcBef>
                <a:spcPts val="0"/>
              </a:spcBef>
              <a:spcAft>
                <a:spcPts val="0"/>
              </a:spcAft>
              <a:buClr>
                <a:schemeClr val="dk1"/>
              </a:buClr>
              <a:buSzPts val="1100"/>
              <a:buFont typeface="Arial"/>
              <a:buNone/>
            </a:pPr>
            <a:r>
              <a:rPr lang="es-419" sz="2100">
                <a:solidFill>
                  <a:srgbClr val="F1AD32"/>
                </a:solidFill>
                <a:latin typeface="Atma"/>
                <a:ea typeface="Atma"/>
                <a:cs typeface="Atma"/>
                <a:sym typeface="Atma"/>
              </a:rPr>
              <a:t>Bases Curriculares</a:t>
            </a:r>
            <a:endParaRPr sz="2100">
              <a:solidFill>
                <a:srgbClr val="F1AD32"/>
              </a:solidFill>
              <a:latin typeface="Atma"/>
              <a:ea typeface="Atma"/>
              <a:cs typeface="Atma"/>
              <a:sym typeface="Atma"/>
            </a:endParaRPr>
          </a:p>
          <a:p>
            <a:pPr indent="0" lvl="0" marL="0" rtl="0" algn="l">
              <a:spcBef>
                <a:spcPts val="0"/>
              </a:spcBef>
              <a:spcAft>
                <a:spcPts val="0"/>
              </a:spcAft>
              <a:buNone/>
            </a:pPr>
            <a:r>
              <a:t/>
            </a:r>
            <a:endParaRPr b="1" sz="1200">
              <a:solidFill>
                <a:srgbClr val="F1AD32"/>
              </a:solidFill>
              <a:latin typeface="Spartan"/>
              <a:ea typeface="Spartan"/>
              <a:cs typeface="Spartan"/>
              <a:sym typeface="Spartan"/>
            </a:endParaRPr>
          </a:p>
        </p:txBody>
      </p:sp>
      <p:sp>
        <p:nvSpPr>
          <p:cNvPr id="124" name="Google Shape;124;p17"/>
          <p:cNvSpPr txBox="1"/>
          <p:nvPr/>
        </p:nvSpPr>
        <p:spPr>
          <a:xfrm>
            <a:off x="3901825" y="2183925"/>
            <a:ext cx="2533800" cy="64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s-419" sz="1000">
                <a:latin typeface="Spartan"/>
                <a:ea typeface="Spartan"/>
                <a:cs typeface="Spartan"/>
                <a:sym typeface="Spartan"/>
              </a:rPr>
              <a:t>CAPAS DEL SOL </a:t>
            </a:r>
            <a:endParaRPr b="1" sz="1000">
              <a:latin typeface="Spartan"/>
              <a:ea typeface="Spartan"/>
              <a:cs typeface="Spartan"/>
              <a:sym typeface="Spartan"/>
            </a:endParaRPr>
          </a:p>
          <a:p>
            <a:pPr indent="0" lvl="0" marL="0" rtl="0" algn="l">
              <a:lnSpc>
                <a:spcPct val="115000"/>
              </a:lnSpc>
              <a:spcBef>
                <a:spcPts val="0"/>
              </a:spcBef>
              <a:spcAft>
                <a:spcPts val="0"/>
              </a:spcAft>
              <a:buNone/>
            </a:pPr>
            <a:r>
              <a:rPr b="1" lang="es-419" sz="1000">
                <a:latin typeface="Spartan"/>
                <a:ea typeface="Spartan"/>
                <a:cs typeface="Spartan"/>
                <a:sym typeface="Spartan"/>
              </a:rPr>
              <a:t>NÚCLEO </a:t>
            </a:r>
            <a:endParaRPr b="1" sz="1000">
              <a:latin typeface="Spartan"/>
              <a:ea typeface="Spartan"/>
              <a:cs typeface="Spartan"/>
              <a:sym typeface="Spartan"/>
            </a:endParaRPr>
          </a:p>
          <a:p>
            <a:pPr indent="0" lvl="0" marL="0" rtl="0" algn="l">
              <a:lnSpc>
                <a:spcPct val="115000"/>
              </a:lnSpc>
              <a:spcBef>
                <a:spcPts val="0"/>
              </a:spcBef>
              <a:spcAft>
                <a:spcPts val="0"/>
              </a:spcAft>
              <a:buNone/>
            </a:pPr>
            <a:r>
              <a:rPr b="1" lang="es-419" sz="1000">
                <a:latin typeface="Spartan"/>
                <a:ea typeface="Spartan"/>
                <a:cs typeface="Spartan"/>
                <a:sym typeface="Spartan"/>
              </a:rPr>
              <a:t>SUPERFICIE</a:t>
            </a:r>
            <a:endParaRPr b="1" sz="1000">
              <a:latin typeface="Spartan"/>
              <a:ea typeface="Spartan"/>
              <a:cs typeface="Spartan"/>
              <a:sym typeface="Spartan"/>
            </a:endParaRPr>
          </a:p>
          <a:p>
            <a:pPr indent="0" lvl="0" marL="0" rtl="0" algn="l">
              <a:lnSpc>
                <a:spcPct val="115000"/>
              </a:lnSpc>
              <a:spcBef>
                <a:spcPts val="0"/>
              </a:spcBef>
              <a:spcAft>
                <a:spcPts val="0"/>
              </a:spcAft>
              <a:buNone/>
            </a:pPr>
            <a:r>
              <a:rPr b="1" lang="es-419" sz="1000">
                <a:latin typeface="Spartan"/>
                <a:ea typeface="Spartan"/>
                <a:cs typeface="Spartan"/>
                <a:sym typeface="Spartan"/>
              </a:rPr>
              <a:t>TEMPERATURA</a:t>
            </a:r>
            <a:endParaRPr b="1" sz="1000">
              <a:latin typeface="Spartan"/>
              <a:ea typeface="Spartan"/>
              <a:cs typeface="Spartan"/>
              <a:sym typeface="Spartan"/>
            </a:endParaRPr>
          </a:p>
          <a:p>
            <a:pPr indent="0" lvl="0" marL="0" rtl="0" algn="l">
              <a:lnSpc>
                <a:spcPct val="115000"/>
              </a:lnSpc>
              <a:spcBef>
                <a:spcPts val="0"/>
              </a:spcBef>
              <a:spcAft>
                <a:spcPts val="0"/>
              </a:spcAft>
              <a:buNone/>
            </a:pPr>
            <a:r>
              <a:rPr b="1" lang="es-419" sz="1000">
                <a:latin typeface="Spartan"/>
                <a:ea typeface="Spartan"/>
                <a:cs typeface="Spartan"/>
                <a:sym typeface="Spartan"/>
              </a:rPr>
              <a:t>PRESIÓN </a:t>
            </a:r>
            <a:endParaRPr b="1" sz="1000">
              <a:latin typeface="Spartan"/>
              <a:ea typeface="Spartan"/>
              <a:cs typeface="Spartan"/>
              <a:sym typeface="Spartan"/>
            </a:endParaRPr>
          </a:p>
          <a:p>
            <a:pPr indent="0" lvl="0" marL="0" rtl="0" algn="l">
              <a:lnSpc>
                <a:spcPct val="115000"/>
              </a:lnSpc>
              <a:spcBef>
                <a:spcPts val="0"/>
              </a:spcBef>
              <a:spcAft>
                <a:spcPts val="0"/>
              </a:spcAft>
              <a:buNone/>
            </a:pPr>
            <a:r>
              <a:rPr b="1" lang="es-419" sz="1000">
                <a:latin typeface="Spartan"/>
                <a:ea typeface="Spartan"/>
                <a:cs typeface="Spartan"/>
                <a:sym typeface="Spartan"/>
              </a:rPr>
              <a:t>ENERGÍA</a:t>
            </a:r>
            <a:endParaRPr b="1" sz="1000">
              <a:latin typeface="Spartan"/>
              <a:ea typeface="Spartan"/>
              <a:cs typeface="Spartan"/>
              <a:sym typeface="Spartan"/>
            </a:endParaRPr>
          </a:p>
          <a:p>
            <a:pPr indent="0" lvl="0" marL="0" rtl="0" algn="l">
              <a:lnSpc>
                <a:spcPct val="115000"/>
              </a:lnSpc>
              <a:spcBef>
                <a:spcPts val="0"/>
              </a:spcBef>
              <a:spcAft>
                <a:spcPts val="0"/>
              </a:spcAft>
              <a:buNone/>
            </a:pPr>
            <a:r>
              <a:rPr b="1" lang="es-419" sz="1000">
                <a:latin typeface="Spartan"/>
                <a:ea typeface="Spartan"/>
                <a:cs typeface="Spartan"/>
                <a:sym typeface="Spartan"/>
              </a:rPr>
              <a:t>FUSIÓN NUCLEAR</a:t>
            </a:r>
            <a:endParaRPr b="1" sz="1000">
              <a:latin typeface="Spartan"/>
              <a:ea typeface="Spartan"/>
              <a:cs typeface="Spartan"/>
              <a:sym typeface="Spartan"/>
            </a:endParaRPr>
          </a:p>
          <a:p>
            <a:pPr indent="0" lvl="0" marL="0" rtl="0" algn="l">
              <a:lnSpc>
                <a:spcPct val="115000"/>
              </a:lnSpc>
              <a:spcBef>
                <a:spcPts val="0"/>
              </a:spcBef>
              <a:spcAft>
                <a:spcPts val="0"/>
              </a:spcAft>
              <a:buClr>
                <a:schemeClr val="dk1"/>
              </a:buClr>
              <a:buSzPts val="1100"/>
              <a:buFont typeface="Arial"/>
              <a:buNone/>
            </a:pPr>
            <a:r>
              <a:t/>
            </a:r>
            <a:endParaRPr b="1" sz="1100"/>
          </a:p>
          <a:p>
            <a:pPr indent="0" lvl="0" marL="0" rtl="0" algn="l">
              <a:lnSpc>
                <a:spcPct val="115000"/>
              </a:lnSpc>
              <a:spcBef>
                <a:spcPts val="0"/>
              </a:spcBef>
              <a:spcAft>
                <a:spcPts val="0"/>
              </a:spcAft>
              <a:buClr>
                <a:schemeClr val="dk1"/>
              </a:buClr>
              <a:buSzPts val="1100"/>
              <a:buFont typeface="Arial"/>
              <a:buNone/>
            </a:pPr>
            <a:r>
              <a:t/>
            </a:r>
            <a:endParaRPr sz="1000">
              <a:solidFill>
                <a:srgbClr val="545454"/>
              </a:solidFill>
              <a:highlight>
                <a:srgbClr val="FFFFFF"/>
              </a:highlight>
            </a:endParaRPr>
          </a:p>
          <a:p>
            <a:pPr indent="0" lvl="0" marL="0" rtl="0" algn="l">
              <a:lnSpc>
                <a:spcPct val="115000"/>
              </a:lnSpc>
              <a:spcBef>
                <a:spcPts val="0"/>
              </a:spcBef>
              <a:spcAft>
                <a:spcPts val="0"/>
              </a:spcAft>
              <a:buNone/>
            </a:pPr>
            <a:r>
              <a:t/>
            </a:r>
            <a:endParaRPr b="1" sz="1000">
              <a:solidFill>
                <a:srgbClr val="171717"/>
              </a:solidFill>
              <a:latin typeface="Spartan"/>
              <a:ea typeface="Spartan"/>
              <a:cs typeface="Spartan"/>
              <a:sym typeface="Spartan"/>
            </a:endParaRPr>
          </a:p>
          <a:p>
            <a:pPr indent="0" lvl="0" marL="0" rtl="0" algn="l">
              <a:lnSpc>
                <a:spcPct val="115000"/>
              </a:lnSpc>
              <a:spcBef>
                <a:spcPts val="0"/>
              </a:spcBef>
              <a:spcAft>
                <a:spcPts val="0"/>
              </a:spcAft>
              <a:buNone/>
            </a:pPr>
            <a:r>
              <a:t/>
            </a:r>
            <a:endParaRPr sz="1100">
              <a:solidFill>
                <a:srgbClr val="FFFFFF"/>
              </a:solidFill>
            </a:endParaRPr>
          </a:p>
        </p:txBody>
      </p:sp>
      <p:sp>
        <p:nvSpPr>
          <p:cNvPr id="125" name="Google Shape;125;p17"/>
          <p:cNvSpPr txBox="1"/>
          <p:nvPr/>
        </p:nvSpPr>
        <p:spPr>
          <a:xfrm>
            <a:off x="1504300" y="3975600"/>
            <a:ext cx="916500" cy="318900"/>
          </a:xfrm>
          <a:prstGeom prst="rect">
            <a:avLst/>
          </a:prstGeom>
          <a:noFill/>
          <a:ln>
            <a:noFill/>
          </a:ln>
        </p:spPr>
        <p:txBody>
          <a:bodyPr anchorCtr="0" anchor="t" bIns="91425" lIns="91425" spcFirstLastPara="1" rIns="91425" wrap="square" tIns="91425">
            <a:noAutofit/>
          </a:bodyPr>
          <a:lstStyle/>
          <a:p>
            <a:pPr indent="0" lvl="0" marL="0" rtl="0" algn="l">
              <a:lnSpc>
                <a:spcPct val="140000"/>
              </a:lnSpc>
              <a:spcBef>
                <a:spcPts val="0"/>
              </a:spcBef>
              <a:spcAft>
                <a:spcPts val="0"/>
              </a:spcAft>
              <a:buNone/>
            </a:pPr>
            <a:r>
              <a:rPr lang="es-419" sz="1100">
                <a:solidFill>
                  <a:srgbClr val="FFFFFF"/>
                </a:solidFill>
                <a:latin typeface="Arimo"/>
                <a:ea typeface="Arimo"/>
                <a:cs typeface="Arimo"/>
                <a:sym typeface="Arimo"/>
              </a:rPr>
              <a:t>3ro básico</a:t>
            </a:r>
            <a:r>
              <a:rPr lang="es-419" sz="1100">
                <a:solidFill>
                  <a:srgbClr val="FFFFFF"/>
                </a:solidFill>
              </a:rPr>
              <a:t> </a:t>
            </a:r>
            <a:endParaRPr sz="1100">
              <a:solidFill>
                <a:srgbClr val="FFFFFF"/>
              </a:solidFill>
            </a:endParaRPr>
          </a:p>
          <a:p>
            <a:pPr indent="0" lvl="0" marL="0" rtl="0" algn="l">
              <a:lnSpc>
                <a:spcPct val="140000"/>
              </a:lnSpc>
              <a:spcBef>
                <a:spcPts val="1100"/>
              </a:spcBef>
              <a:spcAft>
                <a:spcPts val="1100"/>
              </a:spcAft>
              <a:buNone/>
            </a:pPr>
            <a:r>
              <a:t/>
            </a:r>
            <a:endParaRPr sz="1000">
              <a:solidFill>
                <a:srgbClr val="FFFFFF"/>
              </a:solidFill>
            </a:endParaRPr>
          </a:p>
        </p:txBody>
      </p:sp>
      <p:sp>
        <p:nvSpPr>
          <p:cNvPr id="126" name="Google Shape;126;p17"/>
          <p:cNvSpPr txBox="1"/>
          <p:nvPr/>
        </p:nvSpPr>
        <p:spPr>
          <a:xfrm>
            <a:off x="1920000" y="8075575"/>
            <a:ext cx="3000000" cy="43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sz="1200">
                <a:solidFill>
                  <a:srgbClr val="F1AD32"/>
                </a:solidFill>
                <a:latin typeface="Spartan"/>
                <a:ea typeface="Spartan"/>
                <a:cs typeface="Spartan"/>
                <a:sym typeface="Spartan"/>
              </a:rPr>
              <a:t>www.universoinclusivo.org</a:t>
            </a:r>
            <a:endParaRPr sz="1200">
              <a:solidFill>
                <a:srgbClr val="F1AD32"/>
              </a:solidFill>
              <a:latin typeface="Spartan"/>
              <a:ea typeface="Spartan"/>
              <a:cs typeface="Spartan"/>
              <a:sym typeface="Spartan"/>
            </a:endParaRPr>
          </a:p>
        </p:txBody>
      </p:sp>
      <p:sp>
        <p:nvSpPr>
          <p:cNvPr id="127" name="Google Shape;127;p17"/>
          <p:cNvSpPr txBox="1"/>
          <p:nvPr>
            <p:ph type="title"/>
          </p:nvPr>
        </p:nvSpPr>
        <p:spPr>
          <a:xfrm>
            <a:off x="529550" y="6122649"/>
            <a:ext cx="6373800" cy="489000"/>
          </a:xfrm>
          <a:prstGeom prst="rect">
            <a:avLst/>
          </a:prstGeom>
        </p:spPr>
        <p:txBody>
          <a:bodyPr anchorCtr="0" anchor="t" bIns="80400" lIns="80400" spcFirstLastPara="1" rIns="80400" wrap="square" tIns="80400">
            <a:noAutofit/>
          </a:bodyPr>
          <a:lstStyle/>
          <a:p>
            <a:pPr indent="0" lvl="0" marL="0" rtl="0" algn="l">
              <a:spcBef>
                <a:spcPts val="0"/>
              </a:spcBef>
              <a:spcAft>
                <a:spcPts val="0"/>
              </a:spcAft>
              <a:buNone/>
            </a:pPr>
            <a:r>
              <a:rPr lang="es-419" sz="2100">
                <a:solidFill>
                  <a:srgbClr val="F1AD32"/>
                </a:solidFill>
                <a:latin typeface="Atma"/>
                <a:ea typeface="Atma"/>
                <a:cs typeface="Atma"/>
                <a:sym typeface="Atma"/>
              </a:rPr>
              <a:t>Integración con otras asignaturas</a:t>
            </a:r>
            <a:endParaRPr sz="2100">
              <a:solidFill>
                <a:srgbClr val="F1AD32"/>
              </a:solidFill>
              <a:latin typeface="Atma"/>
              <a:ea typeface="Atma"/>
              <a:cs typeface="Atma"/>
              <a:sym typeface="Atma"/>
            </a:endParaRPr>
          </a:p>
          <a:p>
            <a:pPr indent="0" lvl="0" marL="0" rtl="0" algn="l">
              <a:spcBef>
                <a:spcPts val="0"/>
              </a:spcBef>
              <a:spcAft>
                <a:spcPts val="0"/>
              </a:spcAft>
              <a:buNone/>
            </a:pPr>
            <a:r>
              <a:t/>
            </a:r>
            <a:endParaRPr b="1" sz="1200">
              <a:solidFill>
                <a:srgbClr val="F1AD32"/>
              </a:solidFill>
              <a:latin typeface="Spartan"/>
              <a:ea typeface="Spartan"/>
              <a:cs typeface="Spartan"/>
              <a:sym typeface="Spartan"/>
            </a:endParaRPr>
          </a:p>
        </p:txBody>
      </p:sp>
      <p:sp>
        <p:nvSpPr>
          <p:cNvPr id="128" name="Google Shape;128;p17"/>
          <p:cNvSpPr/>
          <p:nvPr/>
        </p:nvSpPr>
        <p:spPr>
          <a:xfrm>
            <a:off x="-10750" y="0"/>
            <a:ext cx="6850800" cy="195300"/>
          </a:xfrm>
          <a:prstGeom prst="rect">
            <a:avLst/>
          </a:prstGeom>
          <a:solidFill>
            <a:srgbClr val="F1AD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7"/>
          <p:cNvSpPr txBox="1"/>
          <p:nvPr>
            <p:ph type="title"/>
          </p:nvPr>
        </p:nvSpPr>
        <p:spPr>
          <a:xfrm>
            <a:off x="3881500" y="3698763"/>
            <a:ext cx="2056200" cy="489000"/>
          </a:xfrm>
          <a:prstGeom prst="rect">
            <a:avLst/>
          </a:prstGeom>
        </p:spPr>
        <p:txBody>
          <a:bodyPr anchorCtr="0" anchor="t" bIns="80400" lIns="80400" spcFirstLastPara="1" rIns="80400" wrap="square" tIns="80400">
            <a:noAutofit/>
          </a:bodyPr>
          <a:lstStyle/>
          <a:p>
            <a:pPr indent="0" lvl="0" marL="0" rtl="0" algn="l">
              <a:spcBef>
                <a:spcPts val="0"/>
              </a:spcBef>
              <a:spcAft>
                <a:spcPts val="0"/>
              </a:spcAft>
              <a:buNone/>
            </a:pPr>
            <a:r>
              <a:rPr lang="es-419" sz="2100">
                <a:solidFill>
                  <a:srgbClr val="F1AD32"/>
                </a:solidFill>
                <a:latin typeface="Atma"/>
                <a:ea typeface="Atma"/>
                <a:cs typeface="Atma"/>
                <a:sym typeface="Atma"/>
              </a:rPr>
              <a:t>Habilidades</a:t>
            </a:r>
            <a:endParaRPr sz="2100">
              <a:solidFill>
                <a:srgbClr val="F1AD32"/>
              </a:solidFill>
              <a:latin typeface="Atma"/>
              <a:ea typeface="Atma"/>
              <a:cs typeface="Atma"/>
              <a:sym typeface="Atma"/>
            </a:endParaRPr>
          </a:p>
          <a:p>
            <a:pPr indent="0" lvl="0" marL="0" rtl="0" algn="l">
              <a:spcBef>
                <a:spcPts val="0"/>
              </a:spcBef>
              <a:spcAft>
                <a:spcPts val="0"/>
              </a:spcAft>
              <a:buNone/>
            </a:pPr>
            <a:r>
              <a:t/>
            </a:r>
            <a:endParaRPr b="1" sz="1200">
              <a:solidFill>
                <a:srgbClr val="F1AD32"/>
              </a:solidFill>
              <a:latin typeface="Spartan"/>
              <a:ea typeface="Spartan"/>
              <a:cs typeface="Spartan"/>
              <a:sym typeface="Spartan"/>
            </a:endParaRPr>
          </a:p>
        </p:txBody>
      </p:sp>
      <p:sp>
        <p:nvSpPr>
          <p:cNvPr id="130" name="Google Shape;130;p17"/>
          <p:cNvSpPr txBox="1"/>
          <p:nvPr/>
        </p:nvSpPr>
        <p:spPr>
          <a:xfrm>
            <a:off x="3824200" y="4105225"/>
            <a:ext cx="2170800" cy="9621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rgbClr val="FFFFFF"/>
              </a:buClr>
              <a:buSzPts val="1100"/>
              <a:buFont typeface="Arimo"/>
              <a:buChar char="●"/>
            </a:pPr>
            <a:r>
              <a:rPr lang="es-419" sz="1100">
                <a:solidFill>
                  <a:srgbClr val="FFFFFF"/>
                </a:solidFill>
                <a:latin typeface="Arimo"/>
                <a:ea typeface="Arimo"/>
                <a:cs typeface="Arimo"/>
                <a:sym typeface="Arimo"/>
              </a:rPr>
              <a:t>Curiosidad</a:t>
            </a:r>
            <a:endParaRPr sz="1100">
              <a:solidFill>
                <a:srgbClr val="FFFFFF"/>
              </a:solidFill>
              <a:latin typeface="Arimo"/>
              <a:ea typeface="Arimo"/>
              <a:cs typeface="Arimo"/>
              <a:sym typeface="Arimo"/>
            </a:endParaRPr>
          </a:p>
          <a:p>
            <a:pPr indent="-298450" lvl="0" marL="457200" rtl="0" algn="l">
              <a:lnSpc>
                <a:spcPct val="115000"/>
              </a:lnSpc>
              <a:spcBef>
                <a:spcPts val="0"/>
              </a:spcBef>
              <a:spcAft>
                <a:spcPts val="0"/>
              </a:spcAft>
              <a:buClr>
                <a:srgbClr val="FFFFFF"/>
              </a:buClr>
              <a:buSzPts val="1100"/>
              <a:buFont typeface="Arimo"/>
              <a:buChar char="●"/>
            </a:pPr>
            <a:r>
              <a:rPr lang="es-419" sz="1100">
                <a:solidFill>
                  <a:srgbClr val="FFFFFF"/>
                </a:solidFill>
                <a:latin typeface="Arimo"/>
                <a:ea typeface="Arimo"/>
                <a:cs typeface="Arimo"/>
                <a:sym typeface="Arimo"/>
              </a:rPr>
              <a:t>Explorar y Observar</a:t>
            </a:r>
            <a:endParaRPr sz="1100">
              <a:solidFill>
                <a:srgbClr val="FFFFFF"/>
              </a:solidFill>
              <a:latin typeface="Arimo"/>
              <a:ea typeface="Arimo"/>
              <a:cs typeface="Arimo"/>
              <a:sym typeface="Arimo"/>
            </a:endParaRPr>
          </a:p>
          <a:p>
            <a:pPr indent="-298450" lvl="0" marL="457200" rtl="0" algn="l">
              <a:lnSpc>
                <a:spcPct val="115000"/>
              </a:lnSpc>
              <a:spcBef>
                <a:spcPts val="0"/>
              </a:spcBef>
              <a:spcAft>
                <a:spcPts val="0"/>
              </a:spcAft>
              <a:buClr>
                <a:srgbClr val="FFFFFF"/>
              </a:buClr>
              <a:buSzPts val="1100"/>
              <a:buFont typeface="Arimo"/>
              <a:buChar char="●"/>
            </a:pPr>
            <a:r>
              <a:rPr lang="es-419" sz="1100">
                <a:solidFill>
                  <a:srgbClr val="FFFFFF"/>
                </a:solidFill>
                <a:latin typeface="Arimo"/>
                <a:ea typeface="Arimo"/>
                <a:cs typeface="Arimo"/>
                <a:sym typeface="Arimo"/>
              </a:rPr>
              <a:t>Sintetizar</a:t>
            </a:r>
            <a:endParaRPr sz="1100">
              <a:solidFill>
                <a:srgbClr val="FFFFFF"/>
              </a:solidFill>
              <a:latin typeface="Arimo"/>
              <a:ea typeface="Arimo"/>
              <a:cs typeface="Arimo"/>
              <a:sym typeface="Arimo"/>
            </a:endParaRPr>
          </a:p>
          <a:p>
            <a:pPr indent="-298450" lvl="0" marL="457200" rtl="0" algn="l">
              <a:lnSpc>
                <a:spcPct val="115000"/>
              </a:lnSpc>
              <a:spcBef>
                <a:spcPts val="0"/>
              </a:spcBef>
              <a:spcAft>
                <a:spcPts val="0"/>
              </a:spcAft>
              <a:buClr>
                <a:srgbClr val="FFFFFF"/>
              </a:buClr>
              <a:buSzPts val="1100"/>
              <a:buFont typeface="Arimo"/>
              <a:buChar char="●"/>
            </a:pPr>
            <a:r>
              <a:rPr lang="es-419" sz="1100">
                <a:solidFill>
                  <a:srgbClr val="FFFFFF"/>
                </a:solidFill>
                <a:latin typeface="Arimo"/>
                <a:ea typeface="Arimo"/>
                <a:cs typeface="Arimo"/>
                <a:sym typeface="Arimo"/>
              </a:rPr>
              <a:t>Inferir</a:t>
            </a:r>
            <a:endParaRPr sz="1100">
              <a:solidFill>
                <a:srgbClr val="FFFFFF"/>
              </a:solidFill>
              <a:latin typeface="Arimo"/>
              <a:ea typeface="Arimo"/>
              <a:cs typeface="Arimo"/>
              <a:sym typeface="Arimo"/>
            </a:endParaRPr>
          </a:p>
          <a:p>
            <a:pPr indent="-298450" lvl="0" marL="457200" rtl="0" algn="l">
              <a:lnSpc>
                <a:spcPct val="115000"/>
              </a:lnSpc>
              <a:spcBef>
                <a:spcPts val="0"/>
              </a:spcBef>
              <a:spcAft>
                <a:spcPts val="2100"/>
              </a:spcAft>
              <a:buClr>
                <a:srgbClr val="FFFFFF"/>
              </a:buClr>
              <a:buSzPts val="1100"/>
              <a:buFont typeface="Arimo"/>
              <a:buChar char="●"/>
            </a:pPr>
            <a:r>
              <a:rPr lang="es-419" sz="1100">
                <a:solidFill>
                  <a:srgbClr val="FFFFFF"/>
                </a:solidFill>
                <a:latin typeface="Arimo"/>
                <a:ea typeface="Arimo"/>
                <a:cs typeface="Arimo"/>
                <a:sym typeface="Arimo"/>
              </a:rPr>
              <a:t>Comunicar</a:t>
            </a:r>
            <a:endParaRPr sz="1100">
              <a:solidFill>
                <a:srgbClr val="FFFFFF"/>
              </a:solidFill>
              <a:latin typeface="Arimo"/>
              <a:ea typeface="Arimo"/>
              <a:cs typeface="Arimo"/>
              <a:sym typeface="Arimo"/>
            </a:endParaRPr>
          </a:p>
        </p:txBody>
      </p:sp>
      <p:sp>
        <p:nvSpPr>
          <p:cNvPr id="131" name="Google Shape;131;p17"/>
          <p:cNvSpPr txBox="1"/>
          <p:nvPr/>
        </p:nvSpPr>
        <p:spPr>
          <a:xfrm>
            <a:off x="1582450" y="4325588"/>
            <a:ext cx="786300" cy="36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419" sz="1000">
                <a:solidFill>
                  <a:schemeClr val="dk1"/>
                </a:solidFill>
                <a:latin typeface="Spartan"/>
                <a:ea typeface="Spartan"/>
                <a:cs typeface="Spartan"/>
                <a:sym typeface="Spartan"/>
              </a:rPr>
              <a:t>CN OA11</a:t>
            </a:r>
            <a:endParaRPr sz="1000">
              <a:latin typeface="Spartan"/>
              <a:ea typeface="Spartan"/>
              <a:cs typeface="Spartan"/>
              <a:sym typeface="Spartan"/>
            </a:endParaRPr>
          </a:p>
        </p:txBody>
      </p:sp>
      <p:sp>
        <p:nvSpPr>
          <p:cNvPr id="132" name="Google Shape;132;p17"/>
          <p:cNvSpPr txBox="1"/>
          <p:nvPr/>
        </p:nvSpPr>
        <p:spPr>
          <a:xfrm>
            <a:off x="2456938" y="3982425"/>
            <a:ext cx="916500" cy="318900"/>
          </a:xfrm>
          <a:prstGeom prst="rect">
            <a:avLst/>
          </a:prstGeom>
          <a:noFill/>
          <a:ln>
            <a:noFill/>
          </a:ln>
        </p:spPr>
        <p:txBody>
          <a:bodyPr anchorCtr="0" anchor="t" bIns="91425" lIns="91425" spcFirstLastPara="1" rIns="91425" wrap="square" tIns="91425">
            <a:noAutofit/>
          </a:bodyPr>
          <a:lstStyle/>
          <a:p>
            <a:pPr indent="0" lvl="0" marL="0" rtl="0" algn="l">
              <a:lnSpc>
                <a:spcPct val="140000"/>
              </a:lnSpc>
              <a:spcBef>
                <a:spcPts val="0"/>
              </a:spcBef>
              <a:spcAft>
                <a:spcPts val="0"/>
              </a:spcAft>
              <a:buNone/>
            </a:pPr>
            <a:r>
              <a:rPr lang="es-419" sz="1100">
                <a:solidFill>
                  <a:srgbClr val="FFFFFF"/>
                </a:solidFill>
                <a:latin typeface="Arimo"/>
                <a:ea typeface="Arimo"/>
                <a:cs typeface="Arimo"/>
                <a:sym typeface="Arimo"/>
              </a:rPr>
              <a:t>8vo básico</a:t>
            </a:r>
            <a:endParaRPr sz="1100">
              <a:solidFill>
                <a:srgbClr val="FFFFFF"/>
              </a:solidFill>
            </a:endParaRPr>
          </a:p>
          <a:p>
            <a:pPr indent="0" lvl="0" marL="0" rtl="0" algn="l">
              <a:lnSpc>
                <a:spcPct val="140000"/>
              </a:lnSpc>
              <a:spcBef>
                <a:spcPts val="1100"/>
              </a:spcBef>
              <a:spcAft>
                <a:spcPts val="1100"/>
              </a:spcAft>
              <a:buNone/>
            </a:pPr>
            <a:r>
              <a:t/>
            </a:r>
            <a:endParaRPr sz="1000">
              <a:solidFill>
                <a:srgbClr val="FFFFFF"/>
              </a:solidFill>
            </a:endParaRPr>
          </a:p>
        </p:txBody>
      </p:sp>
      <p:sp>
        <p:nvSpPr>
          <p:cNvPr id="133" name="Google Shape;133;p17"/>
          <p:cNvSpPr txBox="1"/>
          <p:nvPr/>
        </p:nvSpPr>
        <p:spPr>
          <a:xfrm>
            <a:off x="640400" y="6407625"/>
            <a:ext cx="1203300" cy="14436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1200"/>
              </a:spcBef>
              <a:spcAft>
                <a:spcPts val="0"/>
              </a:spcAft>
              <a:buNone/>
            </a:pPr>
            <a:r>
              <a:rPr b="1" lang="es-419" sz="1100">
                <a:solidFill>
                  <a:schemeClr val="dk1"/>
                </a:solidFill>
                <a:latin typeface="Spartan"/>
                <a:ea typeface="Spartan"/>
                <a:cs typeface="Spartan"/>
                <a:sym typeface="Spartan"/>
              </a:rPr>
              <a:t>MÚSICA</a:t>
            </a:r>
            <a:endParaRPr b="1" sz="1100">
              <a:solidFill>
                <a:schemeClr val="dk1"/>
              </a:solidFill>
              <a:latin typeface="Spartan"/>
              <a:ea typeface="Spartan"/>
              <a:cs typeface="Spartan"/>
              <a:sym typeface="Spartan"/>
            </a:endParaRPr>
          </a:p>
          <a:p>
            <a:pPr indent="0" lvl="0" marL="0" rtl="0" algn="l">
              <a:lnSpc>
                <a:spcPct val="120000"/>
              </a:lnSpc>
              <a:spcBef>
                <a:spcPts val="1200"/>
              </a:spcBef>
              <a:spcAft>
                <a:spcPts val="0"/>
              </a:spcAft>
              <a:buNone/>
            </a:pPr>
            <a:r>
              <a:rPr b="1" lang="es-419" sz="1100">
                <a:solidFill>
                  <a:schemeClr val="dk1"/>
                </a:solidFill>
                <a:latin typeface="Spartan"/>
                <a:ea typeface="Spartan"/>
                <a:cs typeface="Spartan"/>
                <a:sym typeface="Spartan"/>
              </a:rPr>
              <a:t>LENGUAJE</a:t>
            </a:r>
            <a:endParaRPr b="1" sz="1100">
              <a:solidFill>
                <a:schemeClr val="dk1"/>
              </a:solidFill>
              <a:latin typeface="Spartan"/>
              <a:ea typeface="Spartan"/>
              <a:cs typeface="Spartan"/>
              <a:sym typeface="Spartan"/>
            </a:endParaRPr>
          </a:p>
          <a:p>
            <a:pPr indent="0" lvl="0" marL="0" rtl="0" algn="l">
              <a:lnSpc>
                <a:spcPct val="120000"/>
              </a:lnSpc>
              <a:spcBef>
                <a:spcPts val="1200"/>
              </a:spcBef>
              <a:spcAft>
                <a:spcPts val="1200"/>
              </a:spcAft>
              <a:buNone/>
            </a:pPr>
            <a:r>
              <a:rPr b="1" lang="es-419" sz="1100">
                <a:solidFill>
                  <a:schemeClr val="dk1"/>
                </a:solidFill>
                <a:latin typeface="Spartan"/>
                <a:ea typeface="Spartan"/>
                <a:cs typeface="Spartan"/>
                <a:sym typeface="Spartan"/>
              </a:rPr>
              <a:t>ARTES</a:t>
            </a:r>
            <a:endParaRPr b="1" sz="1100">
              <a:solidFill>
                <a:schemeClr val="dk1"/>
              </a:solidFill>
              <a:latin typeface="Spartan"/>
              <a:ea typeface="Spartan"/>
              <a:cs typeface="Spartan"/>
              <a:sym typeface="Spartan"/>
            </a:endParaRPr>
          </a:p>
        </p:txBody>
      </p:sp>
      <p:sp>
        <p:nvSpPr>
          <p:cNvPr id="134" name="Google Shape;134;p17"/>
          <p:cNvSpPr txBox="1"/>
          <p:nvPr/>
        </p:nvSpPr>
        <p:spPr>
          <a:xfrm>
            <a:off x="1439628" y="6560025"/>
            <a:ext cx="5181900" cy="31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419" sz="1100">
                <a:solidFill>
                  <a:srgbClr val="FFFFFF"/>
                </a:solidFill>
                <a:latin typeface="Arimo"/>
                <a:ea typeface="Arimo"/>
                <a:cs typeface="Arimo"/>
                <a:sym typeface="Arimo"/>
              </a:rPr>
              <a:t> Traducción de sensaciones a sonidos, ondas sonoras, percepción sensorial</a:t>
            </a:r>
            <a:r>
              <a:rPr lang="es-419" sz="1100">
                <a:solidFill>
                  <a:srgbClr val="FFFFFF"/>
                </a:solidFill>
                <a:highlight>
                  <a:srgbClr val="FFFFFF"/>
                </a:highlight>
                <a:latin typeface="Arimo"/>
                <a:ea typeface="Arimo"/>
                <a:cs typeface="Arimo"/>
                <a:sym typeface="Arimo"/>
              </a:rPr>
              <a:t> </a:t>
            </a:r>
            <a:r>
              <a:rPr lang="es-419" sz="1100">
                <a:solidFill>
                  <a:schemeClr val="dk1"/>
                </a:solidFill>
                <a:highlight>
                  <a:srgbClr val="FFFFFF"/>
                </a:highlight>
                <a:latin typeface="Arimo"/>
                <a:ea typeface="Arimo"/>
                <a:cs typeface="Arimo"/>
                <a:sym typeface="Arimo"/>
              </a:rPr>
              <a:t> </a:t>
            </a:r>
            <a:endParaRPr sz="1100">
              <a:solidFill>
                <a:srgbClr val="FFFFFF"/>
              </a:solidFill>
              <a:latin typeface="Arimo"/>
              <a:ea typeface="Arimo"/>
              <a:cs typeface="Arimo"/>
              <a:sym typeface="Arimo"/>
            </a:endParaRPr>
          </a:p>
        </p:txBody>
      </p:sp>
      <p:sp>
        <p:nvSpPr>
          <p:cNvPr id="135" name="Google Shape;135;p17"/>
          <p:cNvSpPr txBox="1"/>
          <p:nvPr/>
        </p:nvSpPr>
        <p:spPr>
          <a:xfrm>
            <a:off x="1359900" y="7317800"/>
            <a:ext cx="5109000" cy="31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419" sz="1100">
                <a:solidFill>
                  <a:srgbClr val="FFFFFF"/>
                </a:solidFill>
                <a:latin typeface="Arimo"/>
                <a:ea typeface="Arimo"/>
                <a:cs typeface="Arimo"/>
                <a:sym typeface="Arimo"/>
              </a:rPr>
              <a:t>Transferencia a experiencia táctil a través de texturas y colores.</a:t>
            </a:r>
            <a:endParaRPr sz="1100">
              <a:solidFill>
                <a:srgbClr val="FFFFFF"/>
              </a:solidFill>
              <a:latin typeface="Arimo"/>
              <a:ea typeface="Arimo"/>
              <a:cs typeface="Arimo"/>
              <a:sym typeface="Arimo"/>
            </a:endParaRPr>
          </a:p>
        </p:txBody>
      </p:sp>
      <p:sp>
        <p:nvSpPr>
          <p:cNvPr id="136" name="Google Shape;136;p17"/>
          <p:cNvSpPr txBox="1"/>
          <p:nvPr/>
        </p:nvSpPr>
        <p:spPr>
          <a:xfrm>
            <a:off x="529550" y="4001975"/>
            <a:ext cx="916500" cy="318900"/>
          </a:xfrm>
          <a:prstGeom prst="rect">
            <a:avLst/>
          </a:prstGeom>
          <a:noFill/>
          <a:ln>
            <a:noFill/>
          </a:ln>
        </p:spPr>
        <p:txBody>
          <a:bodyPr anchorCtr="0" anchor="t" bIns="91425" lIns="91425" spcFirstLastPara="1" rIns="91425" wrap="square" tIns="91425">
            <a:noAutofit/>
          </a:bodyPr>
          <a:lstStyle/>
          <a:p>
            <a:pPr indent="0" lvl="0" marL="0" rtl="0" algn="l">
              <a:lnSpc>
                <a:spcPct val="140000"/>
              </a:lnSpc>
              <a:spcBef>
                <a:spcPts val="0"/>
              </a:spcBef>
              <a:spcAft>
                <a:spcPts val="0"/>
              </a:spcAft>
              <a:buNone/>
            </a:pPr>
            <a:r>
              <a:rPr lang="es-419" sz="1100">
                <a:solidFill>
                  <a:srgbClr val="FFFFFF"/>
                </a:solidFill>
                <a:latin typeface="Arimo"/>
                <a:ea typeface="Arimo"/>
                <a:cs typeface="Arimo"/>
                <a:sym typeface="Arimo"/>
              </a:rPr>
              <a:t>1ro básico</a:t>
            </a:r>
            <a:r>
              <a:rPr lang="es-419" sz="1100">
                <a:solidFill>
                  <a:srgbClr val="FFFFFF"/>
                </a:solidFill>
              </a:rPr>
              <a:t> </a:t>
            </a:r>
            <a:endParaRPr sz="1100">
              <a:solidFill>
                <a:srgbClr val="FFFFFF"/>
              </a:solidFill>
            </a:endParaRPr>
          </a:p>
          <a:p>
            <a:pPr indent="0" lvl="0" marL="0" rtl="0" algn="l">
              <a:lnSpc>
                <a:spcPct val="140000"/>
              </a:lnSpc>
              <a:spcBef>
                <a:spcPts val="1100"/>
              </a:spcBef>
              <a:spcAft>
                <a:spcPts val="1100"/>
              </a:spcAft>
              <a:buNone/>
            </a:pPr>
            <a:r>
              <a:t/>
            </a:r>
            <a:endParaRPr sz="1000">
              <a:solidFill>
                <a:srgbClr val="FFFFFF"/>
              </a:solidFill>
            </a:endParaRPr>
          </a:p>
        </p:txBody>
      </p:sp>
      <p:sp>
        <p:nvSpPr>
          <p:cNvPr id="137" name="Google Shape;137;p17"/>
          <p:cNvSpPr/>
          <p:nvPr/>
        </p:nvSpPr>
        <p:spPr>
          <a:xfrm>
            <a:off x="1569400" y="4643888"/>
            <a:ext cx="786300" cy="2871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7"/>
          <p:cNvSpPr txBox="1"/>
          <p:nvPr/>
        </p:nvSpPr>
        <p:spPr>
          <a:xfrm>
            <a:off x="1517350" y="4606038"/>
            <a:ext cx="916500" cy="43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419" sz="1000">
                <a:solidFill>
                  <a:schemeClr val="dk1"/>
                </a:solidFill>
                <a:latin typeface="Spartan"/>
                <a:ea typeface="Spartan"/>
                <a:cs typeface="Spartan"/>
                <a:sym typeface="Spartan"/>
              </a:rPr>
              <a:t>CN OAHA</a:t>
            </a:r>
            <a:endParaRPr sz="1300">
              <a:latin typeface="Spartan"/>
              <a:ea typeface="Spartan"/>
              <a:cs typeface="Spartan"/>
              <a:sym typeface="Spartan"/>
            </a:endParaRPr>
          </a:p>
        </p:txBody>
      </p:sp>
      <p:sp>
        <p:nvSpPr>
          <p:cNvPr id="139" name="Google Shape;139;p17"/>
          <p:cNvSpPr/>
          <p:nvPr/>
        </p:nvSpPr>
        <p:spPr>
          <a:xfrm>
            <a:off x="1571775" y="5720638"/>
            <a:ext cx="786300" cy="2871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7"/>
          <p:cNvSpPr txBox="1"/>
          <p:nvPr/>
        </p:nvSpPr>
        <p:spPr>
          <a:xfrm>
            <a:off x="1517350" y="5715913"/>
            <a:ext cx="916500" cy="43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419" sz="1000">
                <a:solidFill>
                  <a:schemeClr val="dk1"/>
                </a:solidFill>
                <a:latin typeface="Spartan"/>
                <a:ea typeface="Spartan"/>
                <a:cs typeface="Spartan"/>
                <a:sym typeface="Spartan"/>
              </a:rPr>
              <a:t>CN OAAA</a:t>
            </a:r>
            <a:endParaRPr sz="1000">
              <a:latin typeface="Spartan"/>
              <a:ea typeface="Spartan"/>
              <a:cs typeface="Spartan"/>
              <a:sym typeface="Spartan"/>
            </a:endParaRPr>
          </a:p>
        </p:txBody>
      </p:sp>
      <p:sp>
        <p:nvSpPr>
          <p:cNvPr id="141" name="Google Shape;141;p17"/>
          <p:cNvSpPr/>
          <p:nvPr/>
        </p:nvSpPr>
        <p:spPr>
          <a:xfrm>
            <a:off x="1569400" y="4996938"/>
            <a:ext cx="786300" cy="2871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7"/>
          <p:cNvSpPr txBox="1"/>
          <p:nvPr/>
        </p:nvSpPr>
        <p:spPr>
          <a:xfrm>
            <a:off x="1517350" y="4990550"/>
            <a:ext cx="916500" cy="43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419" sz="1000">
                <a:solidFill>
                  <a:schemeClr val="dk1"/>
                </a:solidFill>
                <a:latin typeface="Spartan"/>
                <a:ea typeface="Spartan"/>
                <a:cs typeface="Spartan"/>
                <a:sym typeface="Spartan"/>
              </a:rPr>
              <a:t>CN OAHE</a:t>
            </a:r>
            <a:endParaRPr sz="1000">
              <a:latin typeface="Spartan"/>
              <a:ea typeface="Spartan"/>
              <a:cs typeface="Spartan"/>
              <a:sym typeface="Spartan"/>
            </a:endParaRPr>
          </a:p>
        </p:txBody>
      </p:sp>
      <p:sp>
        <p:nvSpPr>
          <p:cNvPr id="143" name="Google Shape;143;p17"/>
          <p:cNvSpPr/>
          <p:nvPr/>
        </p:nvSpPr>
        <p:spPr>
          <a:xfrm>
            <a:off x="1569400" y="5363963"/>
            <a:ext cx="786300" cy="2871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7"/>
          <p:cNvSpPr txBox="1"/>
          <p:nvPr/>
        </p:nvSpPr>
        <p:spPr>
          <a:xfrm>
            <a:off x="1517350" y="5350888"/>
            <a:ext cx="916500" cy="43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419" sz="1000">
                <a:solidFill>
                  <a:schemeClr val="dk1"/>
                </a:solidFill>
                <a:latin typeface="Spartan"/>
                <a:ea typeface="Spartan"/>
                <a:cs typeface="Spartan"/>
                <a:sym typeface="Spartan"/>
              </a:rPr>
              <a:t>CN OAHF</a:t>
            </a:r>
            <a:endParaRPr sz="1000">
              <a:latin typeface="Spartan"/>
              <a:ea typeface="Spartan"/>
              <a:cs typeface="Spartan"/>
              <a:sym typeface="Spartan"/>
            </a:endParaRPr>
          </a:p>
        </p:txBody>
      </p:sp>
      <p:sp>
        <p:nvSpPr>
          <p:cNvPr id="145" name="Google Shape;145;p17"/>
          <p:cNvSpPr/>
          <p:nvPr/>
        </p:nvSpPr>
        <p:spPr>
          <a:xfrm>
            <a:off x="2517900" y="4316425"/>
            <a:ext cx="786300" cy="2871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7"/>
          <p:cNvSpPr txBox="1"/>
          <p:nvPr/>
        </p:nvSpPr>
        <p:spPr>
          <a:xfrm>
            <a:off x="2463475" y="4325600"/>
            <a:ext cx="851400" cy="36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419" sz="1000">
                <a:solidFill>
                  <a:schemeClr val="dk1"/>
                </a:solidFill>
                <a:latin typeface="Spartan"/>
                <a:ea typeface="Spartan"/>
                <a:cs typeface="Spartan"/>
                <a:sym typeface="Spartan"/>
              </a:rPr>
              <a:t>CN OA13</a:t>
            </a:r>
            <a:endParaRPr sz="1000">
              <a:latin typeface="Spartan"/>
              <a:ea typeface="Spartan"/>
              <a:cs typeface="Spartan"/>
              <a:sym typeface="Spartan"/>
            </a:endParaRPr>
          </a:p>
        </p:txBody>
      </p:sp>
      <p:sp>
        <p:nvSpPr>
          <p:cNvPr id="147" name="Google Shape;147;p17"/>
          <p:cNvSpPr/>
          <p:nvPr/>
        </p:nvSpPr>
        <p:spPr>
          <a:xfrm>
            <a:off x="2515525" y="4643888"/>
            <a:ext cx="786300" cy="2871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7"/>
          <p:cNvSpPr txBox="1"/>
          <p:nvPr/>
        </p:nvSpPr>
        <p:spPr>
          <a:xfrm>
            <a:off x="2463475" y="4606038"/>
            <a:ext cx="916500" cy="43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419" sz="1000">
                <a:solidFill>
                  <a:schemeClr val="dk1"/>
                </a:solidFill>
                <a:latin typeface="Spartan"/>
                <a:ea typeface="Spartan"/>
                <a:cs typeface="Spartan"/>
                <a:sym typeface="Spartan"/>
              </a:rPr>
              <a:t>CN OA14</a:t>
            </a:r>
            <a:endParaRPr sz="1300">
              <a:latin typeface="Spartan"/>
              <a:ea typeface="Spartan"/>
              <a:cs typeface="Spartan"/>
              <a:sym typeface="Spartan"/>
            </a:endParaRPr>
          </a:p>
        </p:txBody>
      </p:sp>
      <p:sp>
        <p:nvSpPr>
          <p:cNvPr id="149" name="Google Shape;149;p17"/>
          <p:cNvSpPr/>
          <p:nvPr/>
        </p:nvSpPr>
        <p:spPr>
          <a:xfrm>
            <a:off x="2517900" y="5720638"/>
            <a:ext cx="786300" cy="2871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7"/>
          <p:cNvSpPr txBox="1"/>
          <p:nvPr/>
        </p:nvSpPr>
        <p:spPr>
          <a:xfrm>
            <a:off x="2463475" y="5715913"/>
            <a:ext cx="916500" cy="43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419" sz="1000">
                <a:solidFill>
                  <a:schemeClr val="dk1"/>
                </a:solidFill>
                <a:latin typeface="Spartan"/>
                <a:ea typeface="Spartan"/>
                <a:cs typeface="Spartan"/>
                <a:sym typeface="Spartan"/>
              </a:rPr>
              <a:t>CN OAAC</a:t>
            </a:r>
            <a:endParaRPr sz="1000">
              <a:latin typeface="Spartan"/>
              <a:ea typeface="Spartan"/>
              <a:cs typeface="Spartan"/>
              <a:sym typeface="Spartan"/>
            </a:endParaRPr>
          </a:p>
        </p:txBody>
      </p:sp>
      <p:sp>
        <p:nvSpPr>
          <p:cNvPr id="151" name="Google Shape;151;p17"/>
          <p:cNvSpPr/>
          <p:nvPr/>
        </p:nvSpPr>
        <p:spPr>
          <a:xfrm>
            <a:off x="2515525" y="4996938"/>
            <a:ext cx="786300" cy="2871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7"/>
          <p:cNvSpPr txBox="1"/>
          <p:nvPr/>
        </p:nvSpPr>
        <p:spPr>
          <a:xfrm>
            <a:off x="2463475" y="4990550"/>
            <a:ext cx="916500" cy="43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419" sz="1000">
                <a:solidFill>
                  <a:schemeClr val="dk1"/>
                </a:solidFill>
                <a:latin typeface="Spartan"/>
                <a:ea typeface="Spartan"/>
                <a:cs typeface="Spartan"/>
                <a:sym typeface="Spartan"/>
              </a:rPr>
              <a:t>CN OAHE</a:t>
            </a:r>
            <a:endParaRPr sz="1000">
              <a:latin typeface="Spartan"/>
              <a:ea typeface="Spartan"/>
              <a:cs typeface="Spartan"/>
              <a:sym typeface="Spartan"/>
            </a:endParaRPr>
          </a:p>
        </p:txBody>
      </p:sp>
      <p:sp>
        <p:nvSpPr>
          <p:cNvPr id="153" name="Google Shape;153;p17"/>
          <p:cNvSpPr/>
          <p:nvPr/>
        </p:nvSpPr>
        <p:spPr>
          <a:xfrm>
            <a:off x="2515525" y="5363963"/>
            <a:ext cx="786300" cy="2871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7"/>
          <p:cNvSpPr txBox="1"/>
          <p:nvPr/>
        </p:nvSpPr>
        <p:spPr>
          <a:xfrm>
            <a:off x="2463475" y="5350888"/>
            <a:ext cx="916500" cy="43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419" sz="1000">
                <a:solidFill>
                  <a:schemeClr val="dk1"/>
                </a:solidFill>
                <a:latin typeface="Spartan"/>
                <a:ea typeface="Spartan"/>
                <a:cs typeface="Spartan"/>
                <a:sym typeface="Spartan"/>
              </a:rPr>
              <a:t>CN OAHF</a:t>
            </a:r>
            <a:endParaRPr sz="1000">
              <a:latin typeface="Spartan"/>
              <a:ea typeface="Spartan"/>
              <a:cs typeface="Spartan"/>
              <a:sym typeface="Spartan"/>
            </a:endParaRPr>
          </a:p>
        </p:txBody>
      </p:sp>
      <p:sp>
        <p:nvSpPr>
          <p:cNvPr id="155" name="Google Shape;155;p17"/>
          <p:cNvSpPr/>
          <p:nvPr/>
        </p:nvSpPr>
        <p:spPr>
          <a:xfrm>
            <a:off x="573600" y="4316425"/>
            <a:ext cx="786300" cy="2871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7"/>
          <p:cNvSpPr txBox="1"/>
          <p:nvPr/>
        </p:nvSpPr>
        <p:spPr>
          <a:xfrm>
            <a:off x="584275" y="4325588"/>
            <a:ext cx="786300" cy="36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419" sz="1000">
                <a:solidFill>
                  <a:schemeClr val="dk1"/>
                </a:solidFill>
                <a:latin typeface="Spartan"/>
                <a:ea typeface="Spartan"/>
                <a:cs typeface="Spartan"/>
                <a:sym typeface="Spartan"/>
              </a:rPr>
              <a:t>CN OA11</a:t>
            </a:r>
            <a:endParaRPr sz="1000">
              <a:latin typeface="Spartan"/>
              <a:ea typeface="Spartan"/>
              <a:cs typeface="Spartan"/>
              <a:sym typeface="Spartan"/>
            </a:endParaRPr>
          </a:p>
        </p:txBody>
      </p:sp>
      <p:sp>
        <p:nvSpPr>
          <p:cNvPr id="157" name="Google Shape;157;p17"/>
          <p:cNvSpPr/>
          <p:nvPr/>
        </p:nvSpPr>
        <p:spPr>
          <a:xfrm>
            <a:off x="571225" y="4643888"/>
            <a:ext cx="786300" cy="2871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7"/>
          <p:cNvSpPr txBox="1"/>
          <p:nvPr/>
        </p:nvSpPr>
        <p:spPr>
          <a:xfrm>
            <a:off x="519175" y="4606038"/>
            <a:ext cx="916500" cy="43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419" sz="1000">
                <a:solidFill>
                  <a:schemeClr val="dk1"/>
                </a:solidFill>
                <a:latin typeface="Spartan"/>
                <a:ea typeface="Spartan"/>
                <a:cs typeface="Spartan"/>
                <a:sym typeface="Spartan"/>
              </a:rPr>
              <a:t>CN OAHB</a:t>
            </a:r>
            <a:endParaRPr sz="1300">
              <a:latin typeface="Spartan"/>
              <a:ea typeface="Spartan"/>
              <a:cs typeface="Spartan"/>
              <a:sym typeface="Spartan"/>
            </a:endParaRPr>
          </a:p>
        </p:txBody>
      </p:sp>
      <p:sp>
        <p:nvSpPr>
          <p:cNvPr id="159" name="Google Shape;159;p17"/>
          <p:cNvSpPr/>
          <p:nvPr/>
        </p:nvSpPr>
        <p:spPr>
          <a:xfrm>
            <a:off x="571225" y="4996938"/>
            <a:ext cx="786300" cy="2871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7"/>
          <p:cNvSpPr txBox="1"/>
          <p:nvPr/>
        </p:nvSpPr>
        <p:spPr>
          <a:xfrm>
            <a:off x="519175" y="4990550"/>
            <a:ext cx="916500" cy="43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419" sz="1000">
                <a:solidFill>
                  <a:schemeClr val="dk1"/>
                </a:solidFill>
                <a:latin typeface="Spartan"/>
                <a:ea typeface="Spartan"/>
                <a:cs typeface="Spartan"/>
                <a:sym typeface="Spartan"/>
              </a:rPr>
              <a:t>CN OAAA</a:t>
            </a:r>
            <a:endParaRPr sz="1000">
              <a:latin typeface="Spartan"/>
              <a:ea typeface="Spartan"/>
              <a:cs typeface="Spartan"/>
              <a:sym typeface="Spartan"/>
            </a:endParaRPr>
          </a:p>
        </p:txBody>
      </p:sp>
      <p:sp>
        <p:nvSpPr>
          <p:cNvPr id="161" name="Google Shape;161;p17"/>
          <p:cNvSpPr txBox="1"/>
          <p:nvPr/>
        </p:nvSpPr>
        <p:spPr>
          <a:xfrm>
            <a:off x="1594061" y="6930025"/>
            <a:ext cx="5054400" cy="31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419" sz="1100">
                <a:solidFill>
                  <a:srgbClr val="FFFFFF"/>
                </a:solidFill>
                <a:latin typeface="Arimo"/>
                <a:ea typeface="Arimo"/>
                <a:cs typeface="Arimo"/>
                <a:sym typeface="Arimo"/>
              </a:rPr>
              <a:t>Transferencia a texto y gráfica en infografías que explique cada capa del Sol</a:t>
            </a:r>
            <a:endParaRPr sz="1100">
              <a:solidFill>
                <a:srgbClr val="FFFFFF"/>
              </a:solidFill>
              <a:latin typeface="Arimo"/>
              <a:ea typeface="Arimo"/>
              <a:cs typeface="Arimo"/>
              <a:sym typeface="Arimo"/>
            </a:endParaRPr>
          </a:p>
        </p:txBody>
      </p:sp>
      <p:pic>
        <p:nvPicPr>
          <p:cNvPr id="162" name="Google Shape;162;p17"/>
          <p:cNvPicPr preferRelativeResize="0"/>
          <p:nvPr/>
        </p:nvPicPr>
        <p:blipFill>
          <a:blip r:embed="rId3">
            <a:alphaModFix/>
          </a:blip>
          <a:stretch>
            <a:fillRect/>
          </a:stretch>
        </p:blipFill>
        <p:spPr>
          <a:xfrm>
            <a:off x="197561" y="862663"/>
            <a:ext cx="3833950" cy="38339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