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3600000" cx="5400000"/>
  <p:notesSz cx="6858000" cy="9144000"/>
  <p:embeddedFontLst>
    <p:embeddedFont>
      <p:font typeface="Spartan"/>
      <p:regular r:id="rId12"/>
      <p:bold r:id="rId13"/>
    </p:embeddedFont>
    <p:embeddedFont>
      <p:font typeface="Arimo"/>
      <p:regular r:id="rId14"/>
      <p:bold r:id="rId15"/>
      <p:italic r:id="rId16"/>
      <p:boldItalic r:id="rId17"/>
    </p:embeddedFont>
    <p:embeddedFont>
      <p:font typeface="Atma"/>
      <p:regular r:id="rId18"/>
      <p:bold r:id="rId19"/>
    </p:embeddedFont>
    <p:embeddedFont>
      <p:font typeface="Spartan Thin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 orient="horz"/>
        <p:guide pos="170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rtanThin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partanThin-bold.fntdata"/><Relationship Id="rId13" Type="http://schemas.openxmlformats.org/officeDocument/2006/relationships/font" Target="fonts/Spartan-bold.fntdata"/><Relationship Id="rId12" Type="http://schemas.openxmlformats.org/officeDocument/2006/relationships/font" Target="fonts/Sparta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tma-bold.fntdata"/><Relationship Id="rId6" Type="http://schemas.openxmlformats.org/officeDocument/2006/relationships/slide" Target="slides/slide1.xml"/><Relationship Id="rId18" Type="http://schemas.openxmlformats.org/officeDocument/2006/relationships/font" Target="fonts/At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109097044_0_6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1090970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109097044_0_112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10909704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109097044_0_28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10909704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109097044_0_103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10909704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109097044_0_38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10909704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4080" y="521137"/>
            <a:ext cx="5031900" cy="14367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4075" y="1983640"/>
            <a:ext cx="5031900" cy="5547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4075" y="774191"/>
            <a:ext cx="5031900" cy="13743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4075" y="2206282"/>
            <a:ext cx="5031900" cy="9102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4075" y="1505407"/>
            <a:ext cx="5031900" cy="589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4075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53780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4075" y="388871"/>
            <a:ext cx="1658400" cy="5289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4075" y="972598"/>
            <a:ext cx="1658400" cy="22254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9518" y="315066"/>
            <a:ext cx="3760500" cy="2863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87"/>
            <a:ext cx="2700000" cy="3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6791" y="863115"/>
            <a:ext cx="2388900" cy="10374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6791" y="1961907"/>
            <a:ext cx="2388900" cy="864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17028" y="506789"/>
            <a:ext cx="2265900" cy="2586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4075" y="2961032"/>
            <a:ext cx="3542700" cy="423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6E2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6202" y="4368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300">
                <a:latin typeface="Spartan Thin"/>
                <a:ea typeface="Spartan Thin"/>
                <a:cs typeface="Spartan Thin"/>
                <a:sym typeface="Spartan Thin"/>
              </a:rPr>
              <a:t>1</a:t>
            </a:r>
            <a:endParaRPr sz="83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INICIO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Familia Solar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350700" y="17471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Preguntas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314450" y="2182675"/>
            <a:ext cx="3652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¿A qué distancias crees que se encuentran estos elementos entre ellos?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¿Existirá una unidad de medida para medir las distancias del universo?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400" y="838200"/>
            <a:ext cx="1068900" cy="10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 rot="10800000">
            <a:off x="3152775" y="619050"/>
            <a:ext cx="2019300" cy="27909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00150" y="9060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00150" y="1211000"/>
            <a:ext cx="29565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 parejas intenten responder las preguntas del reverso de esta tarjeta. Anoten todos los conceptos que aparezcan, lo que saben y las nuevas preguntas que surjan. 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585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27600" y="2411000"/>
            <a:ext cx="290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Compartan sus anotaciones con las otras parejas de su mesa, y en conjunto definir que creen saber y qué preguntas se hacen.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354275" y="743825"/>
            <a:ext cx="855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sabemos?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60675" y="7438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</a:t>
            </a:r>
            <a:r>
              <a:rPr lang="es-419" sz="1100">
                <a:latin typeface="Atma"/>
                <a:ea typeface="Atma"/>
                <a:cs typeface="Atma"/>
                <a:sym typeface="Atma"/>
              </a:rPr>
              <a:t>Qué nos preguntamos?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0884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Google Shape;76;p14"/>
          <p:cNvSpPr/>
          <p:nvPr/>
        </p:nvSpPr>
        <p:spPr>
          <a:xfrm>
            <a:off x="3211050" y="1266325"/>
            <a:ext cx="1872375" cy="36200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Google Shape;77;p14"/>
          <p:cNvSpPr/>
          <p:nvPr/>
        </p:nvSpPr>
        <p:spPr>
          <a:xfrm>
            <a:off x="32502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Google Shape;78;p14"/>
          <p:cNvSpPr/>
          <p:nvPr/>
        </p:nvSpPr>
        <p:spPr>
          <a:xfrm>
            <a:off x="50028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2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DESARROLLO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76275" y="1513775"/>
            <a:ext cx="5171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Tomen la tira de papel de 1 mtr. aproximado y completen: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58750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Dobla el papel en 3 un extremo será el Sol otro Neptuno, los dobleces serán Urano y Saturno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53499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A mitad de camino entre Saturno y el Sol se encuentra Júpiter.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58750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Entre el Sol y Júpiter se encuentra el Cinturón de Asteroides.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53499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La distancia entre Marte y el Sol es un tercio de la distancia entre el Sol y Júpiter.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58750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En la mitad entre el Sol y Marte está Mercurio, Venus y la Tierra a distancias similares entre sí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263425" y="10921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Familia Solar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215275" y="457000"/>
            <a:ext cx="16722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20075" y="748025"/>
            <a:ext cx="1507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Etapas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-2975" y="-108475"/>
            <a:ext cx="5400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39075" y="1056575"/>
            <a:ext cx="3423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597075" y="634338"/>
            <a:ext cx="2593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Como curso definan quién será cada planeta del sistema solar y el Sol. El resto de los estudiantes serán observadores de la experiencia y deberán  registrar preguntas y observaciones que surjan durante la actividad.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597075" y="1800000"/>
            <a:ext cx="2593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lt1"/>
                </a:solidFill>
              </a:rPr>
              <a:t>En la cancha del colegio ubiquen al Sol al centro. Definan una unidad de medida y usenla para representar, con una cuerda y nudos, los elementos del sistema solar y su distancia a escala. Pueden comenzar a girar. Los estudiantes recorrerán con los ojos cerrados por las cuerdas </a:t>
            </a: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sintiendo los nudos para que sientan la distancia entre planetas. </a:t>
            </a:r>
            <a:endParaRPr sz="1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44836" l="28627" r="29317" t="0"/>
          <a:stretch/>
        </p:blipFill>
        <p:spPr>
          <a:xfrm>
            <a:off x="881588" y="1239275"/>
            <a:ext cx="1666804" cy="218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b="0" l="31608" r="28151" t="44159"/>
          <a:stretch/>
        </p:blipFill>
        <p:spPr>
          <a:xfrm>
            <a:off x="-436" y="1661225"/>
            <a:ext cx="1445229" cy="200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3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CIERRE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Familia Solar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314450" y="17590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Para seguir explorando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238250" y="2182675"/>
            <a:ext cx="37155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</a:rPr>
              <a:t>¿Por qué dicen que Marte es el mejor lugar para vivir después de la tierra?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</a:rPr>
              <a:t>¿Por qué los planetas rocosos están cerca del Sol y los gaseoso lejos?</a:t>
            </a:r>
            <a:endParaRPr b="1"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1" name="Google Shape;111;p17"/>
          <p:cNvSpPr/>
          <p:nvPr/>
        </p:nvSpPr>
        <p:spPr>
          <a:xfrm flipH="1" rot="727325">
            <a:off x="3614519" y="641129"/>
            <a:ext cx="1581463" cy="965699"/>
          </a:xfrm>
          <a:prstGeom prst="ellipse">
            <a:avLst/>
          </a:prstGeom>
          <a:solidFill>
            <a:srgbClr val="EEEEEE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 rot="762335">
            <a:off x="3691988" y="814427"/>
            <a:ext cx="1497673" cy="505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L</a:t>
            </a:r>
            <a:r>
              <a:rPr lang="es-419" sz="10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os y las científicas siempre tienen preguntas, eso los lleva a seguir explorando</a:t>
            </a:r>
            <a:endParaRPr sz="1300">
              <a:latin typeface="Atma"/>
              <a:ea typeface="Atma"/>
              <a:cs typeface="Atma"/>
              <a:sym typeface="At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2817675" y="1168300"/>
            <a:ext cx="2386800" cy="18795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200150" y="8298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02250" y="1162500"/>
            <a:ext cx="2386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Cada uno debe revisar lo realizado al inicio con las preguntas de la tarjeta 1 y completar la Rutina de Pensamiento que se te presenta.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1940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219400" y="2333917"/>
            <a:ext cx="2938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966850" y="1351425"/>
            <a:ext cx="15867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Atma"/>
                <a:ea typeface="Atma"/>
                <a:cs typeface="Atma"/>
                <a:sym typeface="Atma"/>
              </a:rPr>
              <a:t>ANTES PENSABA</a:t>
            </a:r>
            <a:endParaRPr sz="10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4035573" y="1351426"/>
            <a:ext cx="11373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Atma"/>
                <a:ea typeface="Atma"/>
                <a:cs typeface="Atma"/>
                <a:sym typeface="Atma"/>
              </a:rPr>
              <a:t>AHORA PIENSO</a:t>
            </a:r>
            <a:endParaRPr sz="10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022623" y="1248683"/>
            <a:ext cx="55826" cy="1732791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Google Shape;128;p18"/>
          <p:cNvSpPr/>
          <p:nvPr/>
        </p:nvSpPr>
        <p:spPr>
          <a:xfrm>
            <a:off x="2964005" y="1779751"/>
            <a:ext cx="1995577" cy="18741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Google Shape;129;p18"/>
          <p:cNvSpPr/>
          <p:nvPr/>
        </p:nvSpPr>
        <p:spPr>
          <a:xfrm>
            <a:off x="4979850" y="1248674"/>
            <a:ext cx="55826" cy="1681256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Google Shape;130;p18"/>
          <p:cNvSpPr txBox="1"/>
          <p:nvPr/>
        </p:nvSpPr>
        <p:spPr>
          <a:xfrm>
            <a:off x="200150" y="2411000"/>
            <a:ext cx="2386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En grupos compartan lo reflexiona-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do de manera individual y sinteti- zan </a:t>
            </a: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como</a:t>
            </a: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grupo.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2955925" y="1387550"/>
            <a:ext cx="55826" cy="154223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